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83" r:id="rId2"/>
    <p:sldId id="284" r:id="rId3"/>
    <p:sldId id="263" r:id="rId4"/>
    <p:sldId id="265" r:id="rId5"/>
    <p:sldId id="257" r:id="rId6"/>
    <p:sldId id="266" r:id="rId7"/>
    <p:sldId id="264" r:id="rId8"/>
    <p:sldId id="267" r:id="rId9"/>
    <p:sldId id="268" r:id="rId10"/>
    <p:sldId id="286" r:id="rId11"/>
    <p:sldId id="285" r:id="rId12"/>
    <p:sldId id="273" r:id="rId13"/>
    <p:sldId id="258" r:id="rId14"/>
    <p:sldId id="269" r:id="rId15"/>
    <p:sldId id="270" r:id="rId16"/>
    <p:sldId id="274" r:id="rId17"/>
    <p:sldId id="275" r:id="rId18"/>
    <p:sldId id="276" r:id="rId19"/>
    <p:sldId id="271" r:id="rId20"/>
    <p:sldId id="277" r:id="rId21"/>
    <p:sldId id="279" r:id="rId22"/>
    <p:sldId id="280" r:id="rId23"/>
    <p:sldId id="281" r:id="rId24"/>
    <p:sldId id="282" r:id="rId25"/>
    <p:sldId id="278" r:id="rId26"/>
    <p:sldId id="272" r:id="rId27"/>
  </p:sldIdLst>
  <p:sldSz cx="9144000" cy="6858000" type="screen4x3"/>
  <p:notesSz cx="7010400" cy="93726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1888"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08"/>
    </p:cViewPr>
  </p:sorterViewPr>
  <p:notesViewPr>
    <p:cSldViewPr snapToGrid="0">
      <p:cViewPr varScale="1">
        <p:scale>
          <a:sx n="55" d="100"/>
          <a:sy n="55" d="100"/>
        </p:scale>
        <p:origin x="-2904" y="-102"/>
      </p:cViewPr>
      <p:guideLst>
        <p:guide orient="horz" pos="2952"/>
        <p:guide pos="22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8630"/>
          </a:xfrm>
          <a:prstGeom prst="rect">
            <a:avLst/>
          </a:prstGeom>
        </p:spPr>
        <p:txBody>
          <a:bodyPr vert="horz" lIns="93616" tIns="46808" rIns="93616" bIns="46808" rtlCol="0"/>
          <a:lstStyle>
            <a:lvl1pPr algn="l">
              <a:defRPr sz="1200"/>
            </a:lvl1pPr>
          </a:lstStyle>
          <a:p>
            <a:r>
              <a:rPr lang="en-US" b="1" smtClean="0"/>
              <a:t>A Call to Prayer</a:t>
            </a:r>
            <a:endParaRPr lang="en-US" b="1" dirty="0"/>
          </a:p>
        </p:txBody>
      </p:sp>
      <p:sp>
        <p:nvSpPr>
          <p:cNvPr id="3" name="Date Placeholder 2"/>
          <p:cNvSpPr>
            <a:spLocks noGrp="1"/>
          </p:cNvSpPr>
          <p:nvPr>
            <p:ph type="dt" sz="quarter" idx="1"/>
          </p:nvPr>
        </p:nvSpPr>
        <p:spPr>
          <a:xfrm>
            <a:off x="3970938" y="0"/>
            <a:ext cx="3037840" cy="468630"/>
          </a:xfrm>
          <a:prstGeom prst="rect">
            <a:avLst/>
          </a:prstGeom>
        </p:spPr>
        <p:txBody>
          <a:bodyPr vert="horz" lIns="93616" tIns="46808" rIns="93616" bIns="46808" rtlCol="0"/>
          <a:lstStyle>
            <a:lvl1pPr algn="r">
              <a:defRPr sz="1200"/>
            </a:lvl1pPr>
          </a:lstStyle>
          <a:p>
            <a:fld id="{2C2B3117-C804-45A5-82E5-935EF77E29C3}" type="datetime1">
              <a:rPr lang="en-US" smtClean="0"/>
              <a:pPr/>
              <a:t>2/21/14</a:t>
            </a:fld>
            <a:endParaRPr lang="en-US"/>
          </a:p>
        </p:txBody>
      </p:sp>
      <p:sp>
        <p:nvSpPr>
          <p:cNvPr id="4" name="Footer Placeholder 3"/>
          <p:cNvSpPr>
            <a:spLocks noGrp="1"/>
          </p:cNvSpPr>
          <p:nvPr>
            <p:ph type="ftr" sz="quarter" idx="2"/>
          </p:nvPr>
        </p:nvSpPr>
        <p:spPr>
          <a:xfrm>
            <a:off x="0" y="8902343"/>
            <a:ext cx="3227430" cy="468630"/>
          </a:xfrm>
          <a:prstGeom prst="rect">
            <a:avLst/>
          </a:prstGeom>
        </p:spPr>
        <p:txBody>
          <a:bodyPr vert="horz" lIns="93616" tIns="46808" rIns="93616" bIns="46808" rtlCol="0" anchor="b"/>
          <a:lstStyle>
            <a:lvl1pPr algn="l">
              <a:defRPr sz="1200"/>
            </a:lvl1pPr>
          </a:lstStyle>
          <a:p>
            <a:r>
              <a:rPr lang="en-US" smtClean="0"/>
              <a:t>Bible Teaching/Leadership Resource Group   State Convention of Baptists in Ohio</a:t>
            </a:r>
            <a:endParaRPr lang="en-US"/>
          </a:p>
        </p:txBody>
      </p:sp>
      <p:sp>
        <p:nvSpPr>
          <p:cNvPr id="5" name="Slide Number Placeholder 4"/>
          <p:cNvSpPr>
            <a:spLocks noGrp="1"/>
          </p:cNvSpPr>
          <p:nvPr>
            <p:ph type="sldNum" sz="quarter" idx="3"/>
          </p:nvPr>
        </p:nvSpPr>
        <p:spPr>
          <a:xfrm>
            <a:off x="3970938" y="8902343"/>
            <a:ext cx="3037840" cy="468630"/>
          </a:xfrm>
          <a:prstGeom prst="rect">
            <a:avLst/>
          </a:prstGeom>
        </p:spPr>
        <p:txBody>
          <a:bodyPr vert="horz" lIns="93616" tIns="46808" rIns="93616" bIns="46808" rtlCol="0" anchor="b"/>
          <a:lstStyle>
            <a:lvl1pPr algn="r">
              <a:defRPr sz="1200"/>
            </a:lvl1pPr>
          </a:lstStyle>
          <a:p>
            <a:fld id="{9D36BC26-7DA0-4E68-9311-F057143E99B3}" type="slidenum">
              <a:rPr lang="en-US" smtClean="0"/>
              <a:pPr/>
              <a:t>‹#›</a:t>
            </a:fld>
            <a:endParaRPr lang="en-US"/>
          </a:p>
        </p:txBody>
      </p:sp>
    </p:spTree>
    <p:extLst>
      <p:ext uri="{BB962C8B-B14F-4D97-AF65-F5344CB8AC3E}">
        <p14:creationId xmlns:p14="http://schemas.microsoft.com/office/powerpoint/2010/main" val="255048058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840" cy="468630"/>
          </a:xfrm>
          <a:prstGeom prst="rect">
            <a:avLst/>
          </a:prstGeom>
          <a:noFill/>
          <a:ln w="9525">
            <a:noFill/>
            <a:miter lim="800000"/>
            <a:headEnd/>
            <a:tailEnd/>
          </a:ln>
          <a:effectLst/>
        </p:spPr>
        <p:txBody>
          <a:bodyPr vert="horz" wrap="square" lIns="93616" tIns="46808" rIns="93616" bIns="46808" numCol="1" anchor="t" anchorCtr="0" compatLnSpc="1">
            <a:prstTxWarp prst="textNoShape">
              <a:avLst/>
            </a:prstTxWarp>
          </a:bodyPr>
          <a:lstStyle>
            <a:lvl1pPr>
              <a:defRPr sz="1200"/>
            </a:lvl1pPr>
          </a:lstStyle>
          <a:p>
            <a:r>
              <a:rPr lang="en-US" smtClean="0"/>
              <a:t>A Call to Prayer</a:t>
            </a:r>
            <a:endParaRPr lang="en-US"/>
          </a:p>
        </p:txBody>
      </p:sp>
      <p:sp>
        <p:nvSpPr>
          <p:cNvPr id="3075" name="Rectangle 3"/>
          <p:cNvSpPr>
            <a:spLocks noGrp="1" noChangeArrowheads="1"/>
          </p:cNvSpPr>
          <p:nvPr>
            <p:ph type="dt" idx="1"/>
          </p:nvPr>
        </p:nvSpPr>
        <p:spPr bwMode="auto">
          <a:xfrm>
            <a:off x="3970938" y="0"/>
            <a:ext cx="3037840" cy="468630"/>
          </a:xfrm>
          <a:prstGeom prst="rect">
            <a:avLst/>
          </a:prstGeom>
          <a:noFill/>
          <a:ln w="9525">
            <a:noFill/>
            <a:miter lim="800000"/>
            <a:headEnd/>
            <a:tailEnd/>
          </a:ln>
          <a:effectLst/>
        </p:spPr>
        <p:txBody>
          <a:bodyPr vert="horz" wrap="square" lIns="93616" tIns="46808" rIns="93616" bIns="46808" numCol="1" anchor="t" anchorCtr="0" compatLnSpc="1">
            <a:prstTxWarp prst="textNoShape">
              <a:avLst/>
            </a:prstTxWarp>
          </a:bodyPr>
          <a:lstStyle>
            <a:lvl1pPr algn="r">
              <a:defRPr sz="1200"/>
            </a:lvl1pPr>
          </a:lstStyle>
          <a:p>
            <a:fld id="{D5F66794-7E7C-4BD8-BDE7-A21FF0AA57B6}" type="datetime1">
              <a:rPr lang="en-US" smtClean="0"/>
              <a:pPr/>
              <a:t>2/21/14</a:t>
            </a:fld>
            <a:endParaRPr lang="en-US"/>
          </a:p>
        </p:txBody>
      </p:sp>
      <p:sp>
        <p:nvSpPr>
          <p:cNvPr id="3076" name="Rectangle 4"/>
          <p:cNvSpPr>
            <a:spLocks noGrp="1" noRot="1" noChangeAspect="1" noChangeArrowheads="1" noTextEdit="1"/>
          </p:cNvSpPr>
          <p:nvPr>
            <p:ph type="sldImg" idx="2"/>
          </p:nvPr>
        </p:nvSpPr>
        <p:spPr bwMode="auto">
          <a:xfrm>
            <a:off x="1162050" y="703263"/>
            <a:ext cx="4686300" cy="3514725"/>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701040" y="4451985"/>
            <a:ext cx="5608320" cy="4217670"/>
          </a:xfrm>
          <a:prstGeom prst="rect">
            <a:avLst/>
          </a:prstGeom>
          <a:noFill/>
          <a:ln w="9525">
            <a:noFill/>
            <a:miter lim="800000"/>
            <a:headEnd/>
            <a:tailEnd/>
          </a:ln>
          <a:effectLst/>
        </p:spPr>
        <p:txBody>
          <a:bodyPr vert="horz" wrap="square" lIns="93616" tIns="46808" rIns="93616" bIns="4680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902343"/>
            <a:ext cx="3037840" cy="468630"/>
          </a:xfrm>
          <a:prstGeom prst="rect">
            <a:avLst/>
          </a:prstGeom>
          <a:noFill/>
          <a:ln w="9525">
            <a:noFill/>
            <a:miter lim="800000"/>
            <a:headEnd/>
            <a:tailEnd/>
          </a:ln>
          <a:effectLst/>
        </p:spPr>
        <p:txBody>
          <a:bodyPr vert="horz" wrap="square" lIns="93616" tIns="46808" rIns="93616" bIns="46808" numCol="1" anchor="b" anchorCtr="0" compatLnSpc="1">
            <a:prstTxWarp prst="textNoShape">
              <a:avLst/>
            </a:prstTxWarp>
          </a:bodyPr>
          <a:lstStyle>
            <a:lvl1pPr>
              <a:defRPr sz="1200"/>
            </a:lvl1pPr>
          </a:lstStyle>
          <a:p>
            <a:r>
              <a:rPr lang="en-US" smtClean="0"/>
              <a:t>Bible Teaching/Leadership Resource Group   State Convention of Baptists in Ohio</a:t>
            </a:r>
            <a:endParaRPr lang="en-US"/>
          </a:p>
        </p:txBody>
      </p:sp>
      <p:sp>
        <p:nvSpPr>
          <p:cNvPr id="3079" name="Rectangle 7"/>
          <p:cNvSpPr>
            <a:spLocks noGrp="1" noChangeArrowheads="1"/>
          </p:cNvSpPr>
          <p:nvPr>
            <p:ph type="sldNum" sz="quarter" idx="5"/>
          </p:nvPr>
        </p:nvSpPr>
        <p:spPr bwMode="auto">
          <a:xfrm>
            <a:off x="3970938" y="8902343"/>
            <a:ext cx="3037840" cy="468630"/>
          </a:xfrm>
          <a:prstGeom prst="rect">
            <a:avLst/>
          </a:prstGeom>
          <a:noFill/>
          <a:ln w="9525">
            <a:noFill/>
            <a:miter lim="800000"/>
            <a:headEnd/>
            <a:tailEnd/>
          </a:ln>
          <a:effectLst/>
        </p:spPr>
        <p:txBody>
          <a:bodyPr vert="horz" wrap="square" lIns="93616" tIns="46808" rIns="93616" bIns="46808" numCol="1" anchor="b" anchorCtr="0" compatLnSpc="1">
            <a:prstTxWarp prst="textNoShape">
              <a:avLst/>
            </a:prstTxWarp>
          </a:bodyPr>
          <a:lstStyle>
            <a:lvl1pPr algn="r">
              <a:defRPr sz="1200"/>
            </a:lvl1pPr>
          </a:lstStyle>
          <a:p>
            <a:fld id="{6AD54817-C93D-44A7-90EB-A9C1555E1391}" type="slidenum">
              <a:rPr lang="en-US"/>
              <a:pPr/>
              <a:t>‹#›</a:t>
            </a:fld>
            <a:endParaRPr lang="en-US"/>
          </a:p>
        </p:txBody>
      </p:sp>
    </p:spTree>
    <p:extLst>
      <p:ext uri="{BB962C8B-B14F-4D97-AF65-F5344CB8AC3E}">
        <p14:creationId xmlns:p14="http://schemas.microsoft.com/office/powerpoint/2010/main" val="3246156532"/>
      </p:ext>
    </p:extLst>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820CA6-2817-4B79-A4FA-5840B38BF805}" type="slidenum">
              <a:rPr lang="en-US"/>
              <a:pPr/>
              <a:t>3</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p>
        </p:txBody>
      </p:sp>
      <p:sp>
        <p:nvSpPr>
          <p:cNvPr id="8" name="Date Placeholder 7"/>
          <p:cNvSpPr>
            <a:spLocks noGrp="1"/>
          </p:cNvSpPr>
          <p:nvPr>
            <p:ph type="dt" idx="10"/>
          </p:nvPr>
        </p:nvSpPr>
        <p:spPr/>
        <p:txBody>
          <a:bodyPr/>
          <a:lstStyle/>
          <a:p>
            <a:fld id="{A56D7F91-0542-4EDC-8616-EC6C0FF0B9B8}" type="datetime1">
              <a:rPr lang="en-US" smtClean="0"/>
              <a:pPr/>
              <a:t>2/21/14</a:t>
            </a:fld>
            <a:endParaRPr lang="en-US"/>
          </a:p>
        </p:txBody>
      </p:sp>
      <p:sp>
        <p:nvSpPr>
          <p:cNvPr id="9" name="Footer Placeholder 8"/>
          <p:cNvSpPr>
            <a:spLocks noGrp="1"/>
          </p:cNvSpPr>
          <p:nvPr>
            <p:ph type="ftr" sz="quarter" idx="11"/>
          </p:nvPr>
        </p:nvSpPr>
        <p:spPr/>
        <p:txBody>
          <a:bodyPr/>
          <a:lstStyle/>
          <a:p>
            <a:r>
              <a:rPr lang="en-US" smtClean="0"/>
              <a:t>Bible Teaching/Leadership Resource Group   State Convention of Baptists in Ohio</a:t>
            </a:r>
            <a:endParaRPr lang="en-US"/>
          </a:p>
        </p:txBody>
      </p:sp>
      <p:sp>
        <p:nvSpPr>
          <p:cNvPr id="10" name="Header Placeholder 9"/>
          <p:cNvSpPr>
            <a:spLocks noGrp="1"/>
          </p:cNvSpPr>
          <p:nvPr>
            <p:ph type="hdr" sz="quarter" idx="12"/>
          </p:nvPr>
        </p:nvSpPr>
        <p:spPr/>
        <p:txBody>
          <a:bodyPr/>
          <a:lstStyle/>
          <a:p>
            <a:r>
              <a:rPr lang="en-US" smtClean="0"/>
              <a:t>A Call to Prayer</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A77434-1490-4D45-8723-EFB389E619CD}" type="slidenum">
              <a:rPr lang="en-US"/>
              <a:pPr/>
              <a:t>14</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
        <p:nvSpPr>
          <p:cNvPr id="8" name="Date Placeholder 7"/>
          <p:cNvSpPr>
            <a:spLocks noGrp="1"/>
          </p:cNvSpPr>
          <p:nvPr>
            <p:ph type="dt" idx="10"/>
          </p:nvPr>
        </p:nvSpPr>
        <p:spPr/>
        <p:txBody>
          <a:bodyPr/>
          <a:lstStyle/>
          <a:p>
            <a:fld id="{7CC80B53-8561-4F1C-89B0-9263A0287250}" type="datetime1">
              <a:rPr lang="en-US" smtClean="0"/>
              <a:pPr/>
              <a:t>2/21/14</a:t>
            </a:fld>
            <a:endParaRPr lang="en-US"/>
          </a:p>
        </p:txBody>
      </p:sp>
      <p:sp>
        <p:nvSpPr>
          <p:cNvPr id="9" name="Footer Placeholder 8"/>
          <p:cNvSpPr>
            <a:spLocks noGrp="1"/>
          </p:cNvSpPr>
          <p:nvPr>
            <p:ph type="ftr" sz="quarter" idx="11"/>
          </p:nvPr>
        </p:nvSpPr>
        <p:spPr/>
        <p:txBody>
          <a:bodyPr/>
          <a:lstStyle/>
          <a:p>
            <a:r>
              <a:rPr lang="en-US" smtClean="0"/>
              <a:t>Bible Teaching/Leadership Resource Group   State Convention of Baptists in Ohio</a:t>
            </a:r>
            <a:endParaRPr lang="en-US"/>
          </a:p>
        </p:txBody>
      </p:sp>
      <p:sp>
        <p:nvSpPr>
          <p:cNvPr id="10" name="Header Placeholder 9"/>
          <p:cNvSpPr>
            <a:spLocks noGrp="1"/>
          </p:cNvSpPr>
          <p:nvPr>
            <p:ph type="hdr" sz="quarter" idx="12"/>
          </p:nvPr>
        </p:nvSpPr>
        <p:spPr/>
        <p:txBody>
          <a:bodyPr/>
          <a:lstStyle/>
          <a:p>
            <a:r>
              <a:rPr lang="en-US" smtClean="0"/>
              <a:t>A Call to Prayer</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A77434-1490-4D45-8723-EFB389E619CD}" type="slidenum">
              <a:rPr lang="en-US"/>
              <a:pPr/>
              <a:t>15</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
        <p:nvSpPr>
          <p:cNvPr id="8" name="Date Placeholder 7"/>
          <p:cNvSpPr>
            <a:spLocks noGrp="1"/>
          </p:cNvSpPr>
          <p:nvPr>
            <p:ph type="dt" idx="10"/>
          </p:nvPr>
        </p:nvSpPr>
        <p:spPr/>
        <p:txBody>
          <a:bodyPr/>
          <a:lstStyle/>
          <a:p>
            <a:fld id="{7CC80B53-8561-4F1C-89B0-9263A0287250}" type="datetime1">
              <a:rPr lang="en-US" smtClean="0"/>
              <a:pPr/>
              <a:t>2/21/14</a:t>
            </a:fld>
            <a:endParaRPr lang="en-US"/>
          </a:p>
        </p:txBody>
      </p:sp>
      <p:sp>
        <p:nvSpPr>
          <p:cNvPr id="9" name="Footer Placeholder 8"/>
          <p:cNvSpPr>
            <a:spLocks noGrp="1"/>
          </p:cNvSpPr>
          <p:nvPr>
            <p:ph type="ftr" sz="quarter" idx="11"/>
          </p:nvPr>
        </p:nvSpPr>
        <p:spPr/>
        <p:txBody>
          <a:bodyPr/>
          <a:lstStyle/>
          <a:p>
            <a:r>
              <a:rPr lang="en-US" smtClean="0"/>
              <a:t>Bible Teaching/Leadership Resource Group   State Convention of Baptists in Ohio</a:t>
            </a:r>
            <a:endParaRPr lang="en-US"/>
          </a:p>
        </p:txBody>
      </p:sp>
      <p:sp>
        <p:nvSpPr>
          <p:cNvPr id="10" name="Header Placeholder 9"/>
          <p:cNvSpPr>
            <a:spLocks noGrp="1"/>
          </p:cNvSpPr>
          <p:nvPr>
            <p:ph type="hdr" sz="quarter" idx="12"/>
          </p:nvPr>
        </p:nvSpPr>
        <p:spPr/>
        <p:txBody>
          <a:bodyPr/>
          <a:lstStyle/>
          <a:p>
            <a:r>
              <a:rPr lang="en-US" smtClean="0"/>
              <a:t>A Call to Prayer</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A77434-1490-4D45-8723-EFB389E619CD}" type="slidenum">
              <a:rPr lang="en-US"/>
              <a:pPr/>
              <a:t>16</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
        <p:nvSpPr>
          <p:cNvPr id="8" name="Date Placeholder 7"/>
          <p:cNvSpPr>
            <a:spLocks noGrp="1"/>
          </p:cNvSpPr>
          <p:nvPr>
            <p:ph type="dt" idx="10"/>
          </p:nvPr>
        </p:nvSpPr>
        <p:spPr/>
        <p:txBody>
          <a:bodyPr/>
          <a:lstStyle/>
          <a:p>
            <a:fld id="{7CC80B53-8561-4F1C-89B0-9263A0287250}" type="datetime1">
              <a:rPr lang="en-US" smtClean="0"/>
              <a:pPr/>
              <a:t>2/21/14</a:t>
            </a:fld>
            <a:endParaRPr lang="en-US"/>
          </a:p>
        </p:txBody>
      </p:sp>
      <p:sp>
        <p:nvSpPr>
          <p:cNvPr id="9" name="Footer Placeholder 8"/>
          <p:cNvSpPr>
            <a:spLocks noGrp="1"/>
          </p:cNvSpPr>
          <p:nvPr>
            <p:ph type="ftr" sz="quarter" idx="11"/>
          </p:nvPr>
        </p:nvSpPr>
        <p:spPr/>
        <p:txBody>
          <a:bodyPr/>
          <a:lstStyle/>
          <a:p>
            <a:r>
              <a:rPr lang="en-US" smtClean="0"/>
              <a:t>Bible Teaching/Leadership Resource Group   State Convention of Baptists in Ohio</a:t>
            </a:r>
            <a:endParaRPr lang="en-US"/>
          </a:p>
        </p:txBody>
      </p:sp>
      <p:sp>
        <p:nvSpPr>
          <p:cNvPr id="10" name="Header Placeholder 9"/>
          <p:cNvSpPr>
            <a:spLocks noGrp="1"/>
          </p:cNvSpPr>
          <p:nvPr>
            <p:ph type="hdr" sz="quarter" idx="12"/>
          </p:nvPr>
        </p:nvSpPr>
        <p:spPr/>
        <p:txBody>
          <a:bodyPr/>
          <a:lstStyle/>
          <a:p>
            <a:r>
              <a:rPr lang="en-US" smtClean="0"/>
              <a:t>A Call to Prayer</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A77434-1490-4D45-8723-EFB389E619CD}" type="slidenum">
              <a:rPr lang="en-US"/>
              <a:pPr/>
              <a:t>17</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
        <p:nvSpPr>
          <p:cNvPr id="8" name="Date Placeholder 7"/>
          <p:cNvSpPr>
            <a:spLocks noGrp="1"/>
          </p:cNvSpPr>
          <p:nvPr>
            <p:ph type="dt" idx="10"/>
          </p:nvPr>
        </p:nvSpPr>
        <p:spPr/>
        <p:txBody>
          <a:bodyPr/>
          <a:lstStyle/>
          <a:p>
            <a:fld id="{7CC80B53-8561-4F1C-89B0-9263A0287250}" type="datetime1">
              <a:rPr lang="en-US" smtClean="0"/>
              <a:pPr/>
              <a:t>2/21/14</a:t>
            </a:fld>
            <a:endParaRPr lang="en-US"/>
          </a:p>
        </p:txBody>
      </p:sp>
      <p:sp>
        <p:nvSpPr>
          <p:cNvPr id="9" name="Footer Placeholder 8"/>
          <p:cNvSpPr>
            <a:spLocks noGrp="1"/>
          </p:cNvSpPr>
          <p:nvPr>
            <p:ph type="ftr" sz="quarter" idx="11"/>
          </p:nvPr>
        </p:nvSpPr>
        <p:spPr/>
        <p:txBody>
          <a:bodyPr/>
          <a:lstStyle/>
          <a:p>
            <a:r>
              <a:rPr lang="en-US" smtClean="0"/>
              <a:t>Bible Teaching/Leadership Resource Group   State Convention of Baptists in Ohio</a:t>
            </a:r>
            <a:endParaRPr lang="en-US"/>
          </a:p>
        </p:txBody>
      </p:sp>
      <p:sp>
        <p:nvSpPr>
          <p:cNvPr id="10" name="Header Placeholder 9"/>
          <p:cNvSpPr>
            <a:spLocks noGrp="1"/>
          </p:cNvSpPr>
          <p:nvPr>
            <p:ph type="hdr" sz="quarter" idx="12"/>
          </p:nvPr>
        </p:nvSpPr>
        <p:spPr/>
        <p:txBody>
          <a:bodyPr/>
          <a:lstStyle/>
          <a:p>
            <a:r>
              <a:rPr lang="en-US" smtClean="0"/>
              <a:t>A Call to Prayer</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A77434-1490-4D45-8723-EFB389E619CD}" type="slidenum">
              <a:rPr lang="en-US"/>
              <a:pPr/>
              <a:t>18</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
        <p:nvSpPr>
          <p:cNvPr id="8" name="Date Placeholder 7"/>
          <p:cNvSpPr>
            <a:spLocks noGrp="1"/>
          </p:cNvSpPr>
          <p:nvPr>
            <p:ph type="dt" idx="10"/>
          </p:nvPr>
        </p:nvSpPr>
        <p:spPr/>
        <p:txBody>
          <a:bodyPr/>
          <a:lstStyle/>
          <a:p>
            <a:fld id="{7CC80B53-8561-4F1C-89B0-9263A0287250}" type="datetime1">
              <a:rPr lang="en-US" smtClean="0"/>
              <a:pPr/>
              <a:t>2/21/14</a:t>
            </a:fld>
            <a:endParaRPr lang="en-US"/>
          </a:p>
        </p:txBody>
      </p:sp>
      <p:sp>
        <p:nvSpPr>
          <p:cNvPr id="9" name="Footer Placeholder 8"/>
          <p:cNvSpPr>
            <a:spLocks noGrp="1"/>
          </p:cNvSpPr>
          <p:nvPr>
            <p:ph type="ftr" sz="quarter" idx="11"/>
          </p:nvPr>
        </p:nvSpPr>
        <p:spPr/>
        <p:txBody>
          <a:bodyPr/>
          <a:lstStyle/>
          <a:p>
            <a:r>
              <a:rPr lang="en-US" smtClean="0"/>
              <a:t>Bible Teaching/Leadership Resource Group   State Convention of Baptists in Ohio</a:t>
            </a:r>
            <a:endParaRPr lang="en-US"/>
          </a:p>
        </p:txBody>
      </p:sp>
      <p:sp>
        <p:nvSpPr>
          <p:cNvPr id="10" name="Header Placeholder 9"/>
          <p:cNvSpPr>
            <a:spLocks noGrp="1"/>
          </p:cNvSpPr>
          <p:nvPr>
            <p:ph type="hdr" sz="quarter" idx="12"/>
          </p:nvPr>
        </p:nvSpPr>
        <p:spPr/>
        <p:txBody>
          <a:bodyPr/>
          <a:lstStyle/>
          <a:p>
            <a:r>
              <a:rPr lang="en-US" smtClean="0"/>
              <a:t>A Call to Prayer</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A77434-1490-4D45-8723-EFB389E619CD}" type="slidenum">
              <a:rPr lang="en-US"/>
              <a:pPr/>
              <a:t>19</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
        <p:nvSpPr>
          <p:cNvPr id="8" name="Date Placeholder 7"/>
          <p:cNvSpPr>
            <a:spLocks noGrp="1"/>
          </p:cNvSpPr>
          <p:nvPr>
            <p:ph type="dt" idx="10"/>
          </p:nvPr>
        </p:nvSpPr>
        <p:spPr/>
        <p:txBody>
          <a:bodyPr/>
          <a:lstStyle/>
          <a:p>
            <a:fld id="{7CC80B53-8561-4F1C-89B0-9263A0287250}" type="datetime1">
              <a:rPr lang="en-US" smtClean="0"/>
              <a:pPr/>
              <a:t>2/21/14</a:t>
            </a:fld>
            <a:endParaRPr lang="en-US"/>
          </a:p>
        </p:txBody>
      </p:sp>
      <p:sp>
        <p:nvSpPr>
          <p:cNvPr id="9" name="Footer Placeholder 8"/>
          <p:cNvSpPr>
            <a:spLocks noGrp="1"/>
          </p:cNvSpPr>
          <p:nvPr>
            <p:ph type="ftr" sz="quarter" idx="11"/>
          </p:nvPr>
        </p:nvSpPr>
        <p:spPr/>
        <p:txBody>
          <a:bodyPr/>
          <a:lstStyle/>
          <a:p>
            <a:r>
              <a:rPr lang="en-US" smtClean="0"/>
              <a:t>Bible Teaching/Leadership Resource Group   State Convention of Baptists in Ohio</a:t>
            </a:r>
            <a:endParaRPr lang="en-US"/>
          </a:p>
        </p:txBody>
      </p:sp>
      <p:sp>
        <p:nvSpPr>
          <p:cNvPr id="10" name="Header Placeholder 9"/>
          <p:cNvSpPr>
            <a:spLocks noGrp="1"/>
          </p:cNvSpPr>
          <p:nvPr>
            <p:ph type="hdr" sz="quarter" idx="12"/>
          </p:nvPr>
        </p:nvSpPr>
        <p:spPr/>
        <p:txBody>
          <a:bodyPr/>
          <a:lstStyle/>
          <a:p>
            <a:r>
              <a:rPr lang="en-US" smtClean="0"/>
              <a:t>A Call to Prayer</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A77434-1490-4D45-8723-EFB389E619CD}" type="slidenum">
              <a:rPr lang="en-US"/>
              <a:pPr/>
              <a:t>20</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
        <p:nvSpPr>
          <p:cNvPr id="8" name="Date Placeholder 7"/>
          <p:cNvSpPr>
            <a:spLocks noGrp="1"/>
          </p:cNvSpPr>
          <p:nvPr>
            <p:ph type="dt" idx="10"/>
          </p:nvPr>
        </p:nvSpPr>
        <p:spPr/>
        <p:txBody>
          <a:bodyPr/>
          <a:lstStyle/>
          <a:p>
            <a:fld id="{7CC80B53-8561-4F1C-89B0-9263A0287250}" type="datetime1">
              <a:rPr lang="en-US" smtClean="0"/>
              <a:pPr/>
              <a:t>2/21/14</a:t>
            </a:fld>
            <a:endParaRPr lang="en-US"/>
          </a:p>
        </p:txBody>
      </p:sp>
      <p:sp>
        <p:nvSpPr>
          <p:cNvPr id="9" name="Footer Placeholder 8"/>
          <p:cNvSpPr>
            <a:spLocks noGrp="1"/>
          </p:cNvSpPr>
          <p:nvPr>
            <p:ph type="ftr" sz="quarter" idx="11"/>
          </p:nvPr>
        </p:nvSpPr>
        <p:spPr/>
        <p:txBody>
          <a:bodyPr/>
          <a:lstStyle/>
          <a:p>
            <a:r>
              <a:rPr lang="en-US" smtClean="0"/>
              <a:t>Bible Teaching/Leadership Resource Group   State Convention of Baptists in Ohio</a:t>
            </a:r>
            <a:endParaRPr lang="en-US"/>
          </a:p>
        </p:txBody>
      </p:sp>
      <p:sp>
        <p:nvSpPr>
          <p:cNvPr id="10" name="Header Placeholder 9"/>
          <p:cNvSpPr>
            <a:spLocks noGrp="1"/>
          </p:cNvSpPr>
          <p:nvPr>
            <p:ph type="hdr" sz="quarter" idx="12"/>
          </p:nvPr>
        </p:nvSpPr>
        <p:spPr/>
        <p:txBody>
          <a:bodyPr/>
          <a:lstStyle/>
          <a:p>
            <a:r>
              <a:rPr lang="en-US" smtClean="0"/>
              <a:t>A Call to Prayer</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A77434-1490-4D45-8723-EFB389E619CD}" type="slidenum">
              <a:rPr lang="en-US"/>
              <a:pPr/>
              <a:t>21</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
        <p:nvSpPr>
          <p:cNvPr id="8" name="Date Placeholder 7"/>
          <p:cNvSpPr>
            <a:spLocks noGrp="1"/>
          </p:cNvSpPr>
          <p:nvPr>
            <p:ph type="dt" idx="10"/>
          </p:nvPr>
        </p:nvSpPr>
        <p:spPr/>
        <p:txBody>
          <a:bodyPr/>
          <a:lstStyle/>
          <a:p>
            <a:fld id="{7CC80B53-8561-4F1C-89B0-9263A0287250}" type="datetime1">
              <a:rPr lang="en-US" smtClean="0"/>
              <a:pPr/>
              <a:t>2/21/14</a:t>
            </a:fld>
            <a:endParaRPr lang="en-US"/>
          </a:p>
        </p:txBody>
      </p:sp>
      <p:sp>
        <p:nvSpPr>
          <p:cNvPr id="9" name="Footer Placeholder 8"/>
          <p:cNvSpPr>
            <a:spLocks noGrp="1"/>
          </p:cNvSpPr>
          <p:nvPr>
            <p:ph type="ftr" sz="quarter" idx="11"/>
          </p:nvPr>
        </p:nvSpPr>
        <p:spPr/>
        <p:txBody>
          <a:bodyPr/>
          <a:lstStyle/>
          <a:p>
            <a:r>
              <a:rPr lang="en-US" smtClean="0"/>
              <a:t>Bible Teaching/Leadership Resource Group   State Convention of Baptists in Ohio</a:t>
            </a:r>
            <a:endParaRPr lang="en-US"/>
          </a:p>
        </p:txBody>
      </p:sp>
      <p:sp>
        <p:nvSpPr>
          <p:cNvPr id="10" name="Header Placeholder 9"/>
          <p:cNvSpPr>
            <a:spLocks noGrp="1"/>
          </p:cNvSpPr>
          <p:nvPr>
            <p:ph type="hdr" sz="quarter" idx="12"/>
          </p:nvPr>
        </p:nvSpPr>
        <p:spPr/>
        <p:txBody>
          <a:bodyPr/>
          <a:lstStyle/>
          <a:p>
            <a:r>
              <a:rPr lang="en-US" smtClean="0"/>
              <a:t>A Call to Prayer</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A77434-1490-4D45-8723-EFB389E619CD}" type="slidenum">
              <a:rPr lang="en-US"/>
              <a:pPr/>
              <a:t>22</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
        <p:nvSpPr>
          <p:cNvPr id="8" name="Date Placeholder 7"/>
          <p:cNvSpPr>
            <a:spLocks noGrp="1"/>
          </p:cNvSpPr>
          <p:nvPr>
            <p:ph type="dt" idx="10"/>
          </p:nvPr>
        </p:nvSpPr>
        <p:spPr/>
        <p:txBody>
          <a:bodyPr/>
          <a:lstStyle/>
          <a:p>
            <a:fld id="{7CC80B53-8561-4F1C-89B0-9263A0287250}" type="datetime1">
              <a:rPr lang="en-US" smtClean="0"/>
              <a:pPr/>
              <a:t>2/21/14</a:t>
            </a:fld>
            <a:endParaRPr lang="en-US"/>
          </a:p>
        </p:txBody>
      </p:sp>
      <p:sp>
        <p:nvSpPr>
          <p:cNvPr id="9" name="Footer Placeholder 8"/>
          <p:cNvSpPr>
            <a:spLocks noGrp="1"/>
          </p:cNvSpPr>
          <p:nvPr>
            <p:ph type="ftr" sz="quarter" idx="11"/>
          </p:nvPr>
        </p:nvSpPr>
        <p:spPr/>
        <p:txBody>
          <a:bodyPr/>
          <a:lstStyle/>
          <a:p>
            <a:r>
              <a:rPr lang="en-US" smtClean="0"/>
              <a:t>Bible Teaching/Leadership Resource Group   State Convention of Baptists in Ohio</a:t>
            </a:r>
            <a:endParaRPr lang="en-US"/>
          </a:p>
        </p:txBody>
      </p:sp>
      <p:sp>
        <p:nvSpPr>
          <p:cNvPr id="10" name="Header Placeholder 9"/>
          <p:cNvSpPr>
            <a:spLocks noGrp="1"/>
          </p:cNvSpPr>
          <p:nvPr>
            <p:ph type="hdr" sz="quarter" idx="12"/>
          </p:nvPr>
        </p:nvSpPr>
        <p:spPr/>
        <p:txBody>
          <a:bodyPr/>
          <a:lstStyle/>
          <a:p>
            <a:r>
              <a:rPr lang="en-US" smtClean="0"/>
              <a:t>A Call to Prayer</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A77434-1490-4D45-8723-EFB389E619CD}" type="slidenum">
              <a:rPr lang="en-US"/>
              <a:pPr/>
              <a:t>23</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
        <p:nvSpPr>
          <p:cNvPr id="8" name="Date Placeholder 7"/>
          <p:cNvSpPr>
            <a:spLocks noGrp="1"/>
          </p:cNvSpPr>
          <p:nvPr>
            <p:ph type="dt" idx="10"/>
          </p:nvPr>
        </p:nvSpPr>
        <p:spPr/>
        <p:txBody>
          <a:bodyPr/>
          <a:lstStyle/>
          <a:p>
            <a:fld id="{7CC80B53-8561-4F1C-89B0-9263A0287250}" type="datetime1">
              <a:rPr lang="en-US" smtClean="0"/>
              <a:pPr/>
              <a:t>2/21/14</a:t>
            </a:fld>
            <a:endParaRPr lang="en-US"/>
          </a:p>
        </p:txBody>
      </p:sp>
      <p:sp>
        <p:nvSpPr>
          <p:cNvPr id="9" name="Footer Placeholder 8"/>
          <p:cNvSpPr>
            <a:spLocks noGrp="1"/>
          </p:cNvSpPr>
          <p:nvPr>
            <p:ph type="ftr" sz="quarter" idx="11"/>
          </p:nvPr>
        </p:nvSpPr>
        <p:spPr/>
        <p:txBody>
          <a:bodyPr/>
          <a:lstStyle/>
          <a:p>
            <a:r>
              <a:rPr lang="en-US" smtClean="0"/>
              <a:t>Bible Teaching/Leadership Resource Group   State Convention of Baptists in Ohio</a:t>
            </a:r>
            <a:endParaRPr lang="en-US"/>
          </a:p>
        </p:txBody>
      </p:sp>
      <p:sp>
        <p:nvSpPr>
          <p:cNvPr id="10" name="Header Placeholder 9"/>
          <p:cNvSpPr>
            <a:spLocks noGrp="1"/>
          </p:cNvSpPr>
          <p:nvPr>
            <p:ph type="hdr" sz="quarter" idx="12"/>
          </p:nvPr>
        </p:nvSpPr>
        <p:spPr/>
        <p:txBody>
          <a:bodyPr/>
          <a:lstStyle/>
          <a:p>
            <a:r>
              <a:rPr lang="en-US" smtClean="0"/>
              <a:t>A Call to Prayer</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820CA6-2817-4B79-A4FA-5840B38BF805}" type="slidenum">
              <a:rPr lang="en-US"/>
              <a:pPr/>
              <a:t>4</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p>
        </p:txBody>
      </p:sp>
      <p:sp>
        <p:nvSpPr>
          <p:cNvPr id="8" name="Date Placeholder 7"/>
          <p:cNvSpPr>
            <a:spLocks noGrp="1"/>
          </p:cNvSpPr>
          <p:nvPr>
            <p:ph type="dt" idx="10"/>
          </p:nvPr>
        </p:nvSpPr>
        <p:spPr/>
        <p:txBody>
          <a:bodyPr/>
          <a:lstStyle/>
          <a:p>
            <a:fld id="{A56D7F91-0542-4EDC-8616-EC6C0FF0B9B8}" type="datetime1">
              <a:rPr lang="en-US" smtClean="0"/>
              <a:pPr/>
              <a:t>2/21/14</a:t>
            </a:fld>
            <a:endParaRPr lang="en-US"/>
          </a:p>
        </p:txBody>
      </p:sp>
      <p:sp>
        <p:nvSpPr>
          <p:cNvPr id="9" name="Footer Placeholder 8"/>
          <p:cNvSpPr>
            <a:spLocks noGrp="1"/>
          </p:cNvSpPr>
          <p:nvPr>
            <p:ph type="ftr" sz="quarter" idx="11"/>
          </p:nvPr>
        </p:nvSpPr>
        <p:spPr/>
        <p:txBody>
          <a:bodyPr/>
          <a:lstStyle/>
          <a:p>
            <a:r>
              <a:rPr lang="en-US" smtClean="0"/>
              <a:t>Bible Teaching/Leadership Resource Group   State Convention of Baptists in Ohio</a:t>
            </a:r>
            <a:endParaRPr lang="en-US"/>
          </a:p>
        </p:txBody>
      </p:sp>
      <p:sp>
        <p:nvSpPr>
          <p:cNvPr id="10" name="Header Placeholder 9"/>
          <p:cNvSpPr>
            <a:spLocks noGrp="1"/>
          </p:cNvSpPr>
          <p:nvPr>
            <p:ph type="hdr" sz="quarter" idx="12"/>
          </p:nvPr>
        </p:nvSpPr>
        <p:spPr/>
        <p:txBody>
          <a:bodyPr/>
          <a:lstStyle/>
          <a:p>
            <a:r>
              <a:rPr lang="en-US" smtClean="0"/>
              <a:t>A Call to Prayer</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A77434-1490-4D45-8723-EFB389E619CD}" type="slidenum">
              <a:rPr lang="en-US"/>
              <a:pPr/>
              <a:t>24</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
        <p:nvSpPr>
          <p:cNvPr id="8" name="Date Placeholder 7"/>
          <p:cNvSpPr>
            <a:spLocks noGrp="1"/>
          </p:cNvSpPr>
          <p:nvPr>
            <p:ph type="dt" idx="10"/>
          </p:nvPr>
        </p:nvSpPr>
        <p:spPr/>
        <p:txBody>
          <a:bodyPr/>
          <a:lstStyle/>
          <a:p>
            <a:fld id="{7CC80B53-8561-4F1C-89B0-9263A0287250}" type="datetime1">
              <a:rPr lang="en-US" smtClean="0"/>
              <a:pPr/>
              <a:t>2/21/14</a:t>
            </a:fld>
            <a:endParaRPr lang="en-US"/>
          </a:p>
        </p:txBody>
      </p:sp>
      <p:sp>
        <p:nvSpPr>
          <p:cNvPr id="9" name="Footer Placeholder 8"/>
          <p:cNvSpPr>
            <a:spLocks noGrp="1"/>
          </p:cNvSpPr>
          <p:nvPr>
            <p:ph type="ftr" sz="quarter" idx="11"/>
          </p:nvPr>
        </p:nvSpPr>
        <p:spPr/>
        <p:txBody>
          <a:bodyPr/>
          <a:lstStyle/>
          <a:p>
            <a:r>
              <a:rPr lang="en-US" smtClean="0"/>
              <a:t>Bible Teaching/Leadership Resource Group   State Convention of Baptists in Ohio</a:t>
            </a:r>
            <a:endParaRPr lang="en-US"/>
          </a:p>
        </p:txBody>
      </p:sp>
      <p:sp>
        <p:nvSpPr>
          <p:cNvPr id="10" name="Header Placeholder 9"/>
          <p:cNvSpPr>
            <a:spLocks noGrp="1"/>
          </p:cNvSpPr>
          <p:nvPr>
            <p:ph type="hdr" sz="quarter" idx="12"/>
          </p:nvPr>
        </p:nvSpPr>
        <p:spPr/>
        <p:txBody>
          <a:bodyPr/>
          <a:lstStyle/>
          <a:p>
            <a:r>
              <a:rPr lang="en-US" smtClean="0"/>
              <a:t>A Call to Prayer</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A77434-1490-4D45-8723-EFB389E619CD}" type="slidenum">
              <a:rPr lang="en-US"/>
              <a:pPr/>
              <a:t>25</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
        <p:nvSpPr>
          <p:cNvPr id="8" name="Date Placeholder 7"/>
          <p:cNvSpPr>
            <a:spLocks noGrp="1"/>
          </p:cNvSpPr>
          <p:nvPr>
            <p:ph type="dt" idx="10"/>
          </p:nvPr>
        </p:nvSpPr>
        <p:spPr/>
        <p:txBody>
          <a:bodyPr/>
          <a:lstStyle/>
          <a:p>
            <a:fld id="{7CC80B53-8561-4F1C-89B0-9263A0287250}" type="datetime1">
              <a:rPr lang="en-US" smtClean="0"/>
              <a:pPr/>
              <a:t>2/21/14</a:t>
            </a:fld>
            <a:endParaRPr lang="en-US"/>
          </a:p>
        </p:txBody>
      </p:sp>
      <p:sp>
        <p:nvSpPr>
          <p:cNvPr id="9" name="Footer Placeholder 8"/>
          <p:cNvSpPr>
            <a:spLocks noGrp="1"/>
          </p:cNvSpPr>
          <p:nvPr>
            <p:ph type="ftr" sz="quarter" idx="11"/>
          </p:nvPr>
        </p:nvSpPr>
        <p:spPr/>
        <p:txBody>
          <a:bodyPr/>
          <a:lstStyle/>
          <a:p>
            <a:r>
              <a:rPr lang="en-US" smtClean="0"/>
              <a:t>Bible Teaching/Leadership Resource Group   State Convention of Baptists in Ohio</a:t>
            </a:r>
            <a:endParaRPr lang="en-US"/>
          </a:p>
        </p:txBody>
      </p:sp>
      <p:sp>
        <p:nvSpPr>
          <p:cNvPr id="10" name="Header Placeholder 9"/>
          <p:cNvSpPr>
            <a:spLocks noGrp="1"/>
          </p:cNvSpPr>
          <p:nvPr>
            <p:ph type="hdr" sz="quarter" idx="12"/>
          </p:nvPr>
        </p:nvSpPr>
        <p:spPr/>
        <p:txBody>
          <a:bodyPr/>
          <a:lstStyle/>
          <a:p>
            <a:r>
              <a:rPr lang="en-US" smtClean="0"/>
              <a:t>A Call to Prayer</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A77434-1490-4D45-8723-EFB389E619CD}" type="slidenum">
              <a:rPr lang="en-US"/>
              <a:pPr/>
              <a:t>26</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
        <p:nvSpPr>
          <p:cNvPr id="8" name="Date Placeholder 7"/>
          <p:cNvSpPr>
            <a:spLocks noGrp="1"/>
          </p:cNvSpPr>
          <p:nvPr>
            <p:ph type="dt" idx="10"/>
          </p:nvPr>
        </p:nvSpPr>
        <p:spPr/>
        <p:txBody>
          <a:bodyPr/>
          <a:lstStyle/>
          <a:p>
            <a:fld id="{7CC80B53-8561-4F1C-89B0-9263A0287250}" type="datetime1">
              <a:rPr lang="en-US" smtClean="0"/>
              <a:pPr/>
              <a:t>2/21/14</a:t>
            </a:fld>
            <a:endParaRPr lang="en-US"/>
          </a:p>
        </p:txBody>
      </p:sp>
      <p:sp>
        <p:nvSpPr>
          <p:cNvPr id="9" name="Footer Placeholder 8"/>
          <p:cNvSpPr>
            <a:spLocks noGrp="1"/>
          </p:cNvSpPr>
          <p:nvPr>
            <p:ph type="ftr" sz="quarter" idx="11"/>
          </p:nvPr>
        </p:nvSpPr>
        <p:spPr/>
        <p:txBody>
          <a:bodyPr/>
          <a:lstStyle/>
          <a:p>
            <a:r>
              <a:rPr lang="en-US" smtClean="0"/>
              <a:t>Bible Teaching/Leadership Resource Group   State Convention of Baptists in Ohio</a:t>
            </a:r>
            <a:endParaRPr lang="en-US"/>
          </a:p>
        </p:txBody>
      </p:sp>
      <p:sp>
        <p:nvSpPr>
          <p:cNvPr id="10" name="Header Placeholder 9"/>
          <p:cNvSpPr>
            <a:spLocks noGrp="1"/>
          </p:cNvSpPr>
          <p:nvPr>
            <p:ph type="hdr" sz="quarter" idx="12"/>
          </p:nvPr>
        </p:nvSpPr>
        <p:spPr/>
        <p:txBody>
          <a:bodyPr/>
          <a:lstStyle/>
          <a:p>
            <a:r>
              <a:rPr lang="en-US" smtClean="0"/>
              <a:t>A Call to Prayer</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AB64BF-9763-4831-A54D-E4AAF0971B0D}" type="slidenum">
              <a:rPr lang="en-US"/>
              <a:pPr/>
              <a:t>5</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p>
        </p:txBody>
      </p:sp>
      <p:sp>
        <p:nvSpPr>
          <p:cNvPr id="8" name="Date Placeholder 7"/>
          <p:cNvSpPr>
            <a:spLocks noGrp="1"/>
          </p:cNvSpPr>
          <p:nvPr>
            <p:ph type="dt" idx="10"/>
          </p:nvPr>
        </p:nvSpPr>
        <p:spPr/>
        <p:txBody>
          <a:bodyPr/>
          <a:lstStyle/>
          <a:p>
            <a:fld id="{6E7EEFA2-7BE6-42D0-A425-1E65D5218E4D}" type="datetime1">
              <a:rPr lang="en-US" smtClean="0"/>
              <a:pPr/>
              <a:t>2/21/14</a:t>
            </a:fld>
            <a:endParaRPr lang="en-US"/>
          </a:p>
        </p:txBody>
      </p:sp>
      <p:sp>
        <p:nvSpPr>
          <p:cNvPr id="9" name="Footer Placeholder 8"/>
          <p:cNvSpPr>
            <a:spLocks noGrp="1"/>
          </p:cNvSpPr>
          <p:nvPr>
            <p:ph type="ftr" sz="quarter" idx="11"/>
          </p:nvPr>
        </p:nvSpPr>
        <p:spPr/>
        <p:txBody>
          <a:bodyPr/>
          <a:lstStyle/>
          <a:p>
            <a:r>
              <a:rPr lang="en-US" smtClean="0"/>
              <a:t>Bible Teaching/Leadership Resource Group   State Convention of Baptists in Ohio</a:t>
            </a:r>
            <a:endParaRPr lang="en-US"/>
          </a:p>
        </p:txBody>
      </p:sp>
      <p:sp>
        <p:nvSpPr>
          <p:cNvPr id="10" name="Header Placeholder 9"/>
          <p:cNvSpPr>
            <a:spLocks noGrp="1"/>
          </p:cNvSpPr>
          <p:nvPr>
            <p:ph type="hdr" sz="quarter" idx="12"/>
          </p:nvPr>
        </p:nvSpPr>
        <p:spPr/>
        <p:txBody>
          <a:bodyPr/>
          <a:lstStyle/>
          <a:p>
            <a:r>
              <a:rPr lang="en-US" smtClean="0"/>
              <a:t>A Call to Prayer</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AB64BF-9763-4831-A54D-E4AAF0971B0D}" type="slidenum">
              <a:rPr lang="en-US"/>
              <a:pPr/>
              <a:t>6</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p>
        </p:txBody>
      </p:sp>
      <p:sp>
        <p:nvSpPr>
          <p:cNvPr id="8" name="Date Placeholder 7"/>
          <p:cNvSpPr>
            <a:spLocks noGrp="1"/>
          </p:cNvSpPr>
          <p:nvPr>
            <p:ph type="dt" idx="10"/>
          </p:nvPr>
        </p:nvSpPr>
        <p:spPr/>
        <p:txBody>
          <a:bodyPr/>
          <a:lstStyle/>
          <a:p>
            <a:fld id="{6E7EEFA2-7BE6-42D0-A425-1E65D5218E4D}" type="datetime1">
              <a:rPr lang="en-US" smtClean="0"/>
              <a:pPr/>
              <a:t>2/21/14</a:t>
            </a:fld>
            <a:endParaRPr lang="en-US"/>
          </a:p>
        </p:txBody>
      </p:sp>
      <p:sp>
        <p:nvSpPr>
          <p:cNvPr id="9" name="Footer Placeholder 8"/>
          <p:cNvSpPr>
            <a:spLocks noGrp="1"/>
          </p:cNvSpPr>
          <p:nvPr>
            <p:ph type="ftr" sz="quarter" idx="11"/>
          </p:nvPr>
        </p:nvSpPr>
        <p:spPr/>
        <p:txBody>
          <a:bodyPr/>
          <a:lstStyle/>
          <a:p>
            <a:r>
              <a:rPr lang="en-US" smtClean="0"/>
              <a:t>Bible Teaching/Leadership Resource Group   State Convention of Baptists in Ohio</a:t>
            </a:r>
            <a:endParaRPr lang="en-US"/>
          </a:p>
        </p:txBody>
      </p:sp>
      <p:sp>
        <p:nvSpPr>
          <p:cNvPr id="10" name="Header Placeholder 9"/>
          <p:cNvSpPr>
            <a:spLocks noGrp="1"/>
          </p:cNvSpPr>
          <p:nvPr>
            <p:ph type="hdr" sz="quarter" idx="12"/>
          </p:nvPr>
        </p:nvSpPr>
        <p:spPr/>
        <p:txBody>
          <a:bodyPr/>
          <a:lstStyle/>
          <a:p>
            <a:r>
              <a:rPr lang="en-US" smtClean="0"/>
              <a:t>A Call to Prayer</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E071EF-7EA8-4CB7-9995-9FB2A67519BF}" type="slidenum">
              <a:rPr lang="en-US"/>
              <a:pPr/>
              <a:t>7</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p>
        </p:txBody>
      </p:sp>
      <p:sp>
        <p:nvSpPr>
          <p:cNvPr id="8" name="Date Placeholder 7"/>
          <p:cNvSpPr>
            <a:spLocks noGrp="1"/>
          </p:cNvSpPr>
          <p:nvPr>
            <p:ph type="dt" idx="10"/>
          </p:nvPr>
        </p:nvSpPr>
        <p:spPr/>
        <p:txBody>
          <a:bodyPr/>
          <a:lstStyle/>
          <a:p>
            <a:fld id="{173719D8-AF69-4CB5-95D2-52549099D3F9}" type="datetime1">
              <a:rPr lang="en-US" smtClean="0"/>
              <a:pPr/>
              <a:t>2/21/14</a:t>
            </a:fld>
            <a:endParaRPr lang="en-US"/>
          </a:p>
        </p:txBody>
      </p:sp>
      <p:sp>
        <p:nvSpPr>
          <p:cNvPr id="9" name="Footer Placeholder 8"/>
          <p:cNvSpPr>
            <a:spLocks noGrp="1"/>
          </p:cNvSpPr>
          <p:nvPr>
            <p:ph type="ftr" sz="quarter" idx="11"/>
          </p:nvPr>
        </p:nvSpPr>
        <p:spPr/>
        <p:txBody>
          <a:bodyPr/>
          <a:lstStyle/>
          <a:p>
            <a:r>
              <a:rPr lang="en-US" smtClean="0"/>
              <a:t>Bible Teaching/Leadership Resource Group   State Convention of Baptists in Ohio</a:t>
            </a:r>
            <a:endParaRPr lang="en-US"/>
          </a:p>
        </p:txBody>
      </p:sp>
      <p:sp>
        <p:nvSpPr>
          <p:cNvPr id="10" name="Header Placeholder 9"/>
          <p:cNvSpPr>
            <a:spLocks noGrp="1"/>
          </p:cNvSpPr>
          <p:nvPr>
            <p:ph type="hdr" sz="quarter" idx="12"/>
          </p:nvPr>
        </p:nvSpPr>
        <p:spPr/>
        <p:txBody>
          <a:bodyPr/>
          <a:lstStyle/>
          <a:p>
            <a:r>
              <a:rPr lang="en-US" smtClean="0"/>
              <a:t>A Call to Prayer</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E071EF-7EA8-4CB7-9995-9FB2A67519BF}" type="slidenum">
              <a:rPr lang="en-US"/>
              <a:pPr/>
              <a:t>8</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p>
        </p:txBody>
      </p:sp>
      <p:sp>
        <p:nvSpPr>
          <p:cNvPr id="8" name="Date Placeholder 7"/>
          <p:cNvSpPr>
            <a:spLocks noGrp="1"/>
          </p:cNvSpPr>
          <p:nvPr>
            <p:ph type="dt" idx="10"/>
          </p:nvPr>
        </p:nvSpPr>
        <p:spPr/>
        <p:txBody>
          <a:bodyPr/>
          <a:lstStyle/>
          <a:p>
            <a:fld id="{173719D8-AF69-4CB5-95D2-52549099D3F9}" type="datetime1">
              <a:rPr lang="en-US" smtClean="0"/>
              <a:pPr/>
              <a:t>2/21/14</a:t>
            </a:fld>
            <a:endParaRPr lang="en-US"/>
          </a:p>
        </p:txBody>
      </p:sp>
      <p:sp>
        <p:nvSpPr>
          <p:cNvPr id="9" name="Footer Placeholder 8"/>
          <p:cNvSpPr>
            <a:spLocks noGrp="1"/>
          </p:cNvSpPr>
          <p:nvPr>
            <p:ph type="ftr" sz="quarter" idx="11"/>
          </p:nvPr>
        </p:nvSpPr>
        <p:spPr/>
        <p:txBody>
          <a:bodyPr/>
          <a:lstStyle/>
          <a:p>
            <a:r>
              <a:rPr lang="en-US" smtClean="0"/>
              <a:t>Bible Teaching/Leadership Resource Group   State Convention of Baptists in Ohio</a:t>
            </a:r>
            <a:endParaRPr lang="en-US"/>
          </a:p>
        </p:txBody>
      </p:sp>
      <p:sp>
        <p:nvSpPr>
          <p:cNvPr id="10" name="Header Placeholder 9"/>
          <p:cNvSpPr>
            <a:spLocks noGrp="1"/>
          </p:cNvSpPr>
          <p:nvPr>
            <p:ph type="hdr" sz="quarter" idx="12"/>
          </p:nvPr>
        </p:nvSpPr>
        <p:spPr/>
        <p:txBody>
          <a:bodyPr/>
          <a:lstStyle/>
          <a:p>
            <a:r>
              <a:rPr lang="en-US" smtClean="0"/>
              <a:t>A Call to Prayer</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A77434-1490-4D45-8723-EFB389E619CD}" type="slidenum">
              <a:rPr lang="en-US"/>
              <a:pPr/>
              <a:t>9</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
        <p:nvSpPr>
          <p:cNvPr id="8" name="Date Placeholder 7"/>
          <p:cNvSpPr>
            <a:spLocks noGrp="1"/>
          </p:cNvSpPr>
          <p:nvPr>
            <p:ph type="dt" idx="10"/>
          </p:nvPr>
        </p:nvSpPr>
        <p:spPr/>
        <p:txBody>
          <a:bodyPr/>
          <a:lstStyle/>
          <a:p>
            <a:fld id="{7CC80B53-8561-4F1C-89B0-9263A0287250}" type="datetime1">
              <a:rPr lang="en-US" smtClean="0"/>
              <a:pPr/>
              <a:t>2/21/14</a:t>
            </a:fld>
            <a:endParaRPr lang="en-US"/>
          </a:p>
        </p:txBody>
      </p:sp>
      <p:sp>
        <p:nvSpPr>
          <p:cNvPr id="9" name="Footer Placeholder 8"/>
          <p:cNvSpPr>
            <a:spLocks noGrp="1"/>
          </p:cNvSpPr>
          <p:nvPr>
            <p:ph type="ftr" sz="quarter" idx="11"/>
          </p:nvPr>
        </p:nvSpPr>
        <p:spPr/>
        <p:txBody>
          <a:bodyPr/>
          <a:lstStyle/>
          <a:p>
            <a:r>
              <a:rPr lang="en-US" smtClean="0"/>
              <a:t>Bible Teaching/Leadership Resource Group   State Convention of Baptists in Ohio</a:t>
            </a:r>
            <a:endParaRPr lang="en-US"/>
          </a:p>
        </p:txBody>
      </p:sp>
      <p:sp>
        <p:nvSpPr>
          <p:cNvPr id="10" name="Header Placeholder 9"/>
          <p:cNvSpPr>
            <a:spLocks noGrp="1"/>
          </p:cNvSpPr>
          <p:nvPr>
            <p:ph type="hdr" sz="quarter" idx="12"/>
          </p:nvPr>
        </p:nvSpPr>
        <p:spPr/>
        <p:txBody>
          <a:bodyPr/>
          <a:lstStyle/>
          <a:p>
            <a:r>
              <a:rPr lang="en-US" smtClean="0"/>
              <a:t>A Call to Prayer</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A77434-1490-4D45-8723-EFB389E619CD}" type="slidenum">
              <a:rPr lang="en-US"/>
              <a:pPr/>
              <a:t>12</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
        <p:nvSpPr>
          <p:cNvPr id="8" name="Date Placeholder 7"/>
          <p:cNvSpPr>
            <a:spLocks noGrp="1"/>
          </p:cNvSpPr>
          <p:nvPr>
            <p:ph type="dt" idx="10"/>
          </p:nvPr>
        </p:nvSpPr>
        <p:spPr/>
        <p:txBody>
          <a:bodyPr/>
          <a:lstStyle/>
          <a:p>
            <a:fld id="{7CC80B53-8561-4F1C-89B0-9263A0287250}" type="datetime1">
              <a:rPr lang="en-US" smtClean="0"/>
              <a:pPr/>
              <a:t>2/21/14</a:t>
            </a:fld>
            <a:endParaRPr lang="en-US"/>
          </a:p>
        </p:txBody>
      </p:sp>
      <p:sp>
        <p:nvSpPr>
          <p:cNvPr id="9" name="Footer Placeholder 8"/>
          <p:cNvSpPr>
            <a:spLocks noGrp="1"/>
          </p:cNvSpPr>
          <p:nvPr>
            <p:ph type="ftr" sz="quarter" idx="11"/>
          </p:nvPr>
        </p:nvSpPr>
        <p:spPr/>
        <p:txBody>
          <a:bodyPr/>
          <a:lstStyle/>
          <a:p>
            <a:r>
              <a:rPr lang="en-US" smtClean="0"/>
              <a:t>Bible Teaching/Leadership Resource Group   State Convention of Baptists in Ohio</a:t>
            </a:r>
            <a:endParaRPr lang="en-US"/>
          </a:p>
        </p:txBody>
      </p:sp>
      <p:sp>
        <p:nvSpPr>
          <p:cNvPr id="10" name="Header Placeholder 9"/>
          <p:cNvSpPr>
            <a:spLocks noGrp="1"/>
          </p:cNvSpPr>
          <p:nvPr>
            <p:ph type="hdr" sz="quarter" idx="12"/>
          </p:nvPr>
        </p:nvSpPr>
        <p:spPr/>
        <p:txBody>
          <a:bodyPr/>
          <a:lstStyle/>
          <a:p>
            <a:r>
              <a:rPr lang="en-US" smtClean="0"/>
              <a:t>A Call to Prayer</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A77434-1490-4D45-8723-EFB389E619CD}" type="slidenum">
              <a:rPr lang="en-US"/>
              <a:pPr/>
              <a:t>13</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
        <p:nvSpPr>
          <p:cNvPr id="8" name="Date Placeholder 7"/>
          <p:cNvSpPr>
            <a:spLocks noGrp="1"/>
          </p:cNvSpPr>
          <p:nvPr>
            <p:ph type="dt" idx="10"/>
          </p:nvPr>
        </p:nvSpPr>
        <p:spPr/>
        <p:txBody>
          <a:bodyPr/>
          <a:lstStyle/>
          <a:p>
            <a:fld id="{7CC80B53-8561-4F1C-89B0-9263A0287250}" type="datetime1">
              <a:rPr lang="en-US" smtClean="0"/>
              <a:pPr/>
              <a:t>2/21/14</a:t>
            </a:fld>
            <a:endParaRPr lang="en-US"/>
          </a:p>
        </p:txBody>
      </p:sp>
      <p:sp>
        <p:nvSpPr>
          <p:cNvPr id="9" name="Footer Placeholder 8"/>
          <p:cNvSpPr>
            <a:spLocks noGrp="1"/>
          </p:cNvSpPr>
          <p:nvPr>
            <p:ph type="ftr" sz="quarter" idx="11"/>
          </p:nvPr>
        </p:nvSpPr>
        <p:spPr/>
        <p:txBody>
          <a:bodyPr/>
          <a:lstStyle/>
          <a:p>
            <a:r>
              <a:rPr lang="en-US" smtClean="0"/>
              <a:t>Bible Teaching/Leadership Resource Group   State Convention of Baptists in Ohio</a:t>
            </a:r>
            <a:endParaRPr lang="en-US"/>
          </a:p>
        </p:txBody>
      </p:sp>
      <p:sp>
        <p:nvSpPr>
          <p:cNvPr id="10" name="Header Placeholder 9"/>
          <p:cNvSpPr>
            <a:spLocks noGrp="1"/>
          </p:cNvSpPr>
          <p:nvPr>
            <p:ph type="hdr" sz="quarter" idx="12"/>
          </p:nvPr>
        </p:nvSpPr>
        <p:spPr/>
        <p:txBody>
          <a:bodyPr/>
          <a:lstStyle/>
          <a:p>
            <a:r>
              <a:rPr lang="en-US" smtClean="0"/>
              <a:t>A Call to Prayer</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E853FC2-DA8E-40CE-A9EC-69D9EE2BC1D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F18EA90-6C8A-4233-857A-FDA3655CB92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8DA429-DBA7-46E5-AB2C-D927E48672E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A5A2BD-73E0-4C8D-BE5F-9C0C6900373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4A6183-4861-4421-B7CF-6FDB688A040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2482850" y="1600200"/>
            <a:ext cx="30257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61025" y="1600200"/>
            <a:ext cx="30257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E4AC5F5-F4CE-4DFF-BF65-0B682393B88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102F283-D10E-441D-9D44-77BABCC232C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1470E92-D7C2-4C27-A0B4-7ACB2AA34D7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BECA32B-53EA-46D0-AF77-F86739ADD6E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959CA67-5FA3-42E0-ADBC-704048B8D81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ACE706D-A15C-45FF-8AAE-53F089FA76E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2482850" y="1600200"/>
            <a:ext cx="620395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768EB04-DCAF-4C00-A9EF-33509385B12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6000">
          <a:solidFill>
            <a:schemeClr val="bg1"/>
          </a:solidFill>
          <a:latin typeface="+mj-lt"/>
          <a:ea typeface="+mj-ea"/>
          <a:cs typeface="+mj-cs"/>
        </a:defRPr>
      </a:lvl1pPr>
      <a:lvl2pPr algn="ctr" rtl="0" fontAlgn="base">
        <a:spcBef>
          <a:spcPct val="0"/>
        </a:spcBef>
        <a:spcAft>
          <a:spcPct val="0"/>
        </a:spcAft>
        <a:defRPr sz="6000">
          <a:solidFill>
            <a:schemeClr val="bg1"/>
          </a:solidFill>
          <a:latin typeface="Bauhaus 93" pitchFamily="82" charset="0"/>
        </a:defRPr>
      </a:lvl2pPr>
      <a:lvl3pPr algn="ctr" rtl="0" fontAlgn="base">
        <a:spcBef>
          <a:spcPct val="0"/>
        </a:spcBef>
        <a:spcAft>
          <a:spcPct val="0"/>
        </a:spcAft>
        <a:defRPr sz="6000">
          <a:solidFill>
            <a:schemeClr val="bg1"/>
          </a:solidFill>
          <a:latin typeface="Bauhaus 93" pitchFamily="82" charset="0"/>
        </a:defRPr>
      </a:lvl3pPr>
      <a:lvl4pPr algn="ctr" rtl="0" fontAlgn="base">
        <a:spcBef>
          <a:spcPct val="0"/>
        </a:spcBef>
        <a:spcAft>
          <a:spcPct val="0"/>
        </a:spcAft>
        <a:defRPr sz="6000">
          <a:solidFill>
            <a:schemeClr val="bg1"/>
          </a:solidFill>
          <a:latin typeface="Bauhaus 93" pitchFamily="82" charset="0"/>
        </a:defRPr>
      </a:lvl4pPr>
      <a:lvl5pPr algn="ctr" rtl="0" fontAlgn="base">
        <a:spcBef>
          <a:spcPct val="0"/>
        </a:spcBef>
        <a:spcAft>
          <a:spcPct val="0"/>
        </a:spcAft>
        <a:defRPr sz="6000">
          <a:solidFill>
            <a:schemeClr val="bg1"/>
          </a:solidFill>
          <a:latin typeface="Bauhaus 93" pitchFamily="82" charset="0"/>
        </a:defRPr>
      </a:lvl5pPr>
      <a:lvl6pPr marL="457200" algn="ctr" rtl="0" fontAlgn="base">
        <a:spcBef>
          <a:spcPct val="0"/>
        </a:spcBef>
        <a:spcAft>
          <a:spcPct val="0"/>
        </a:spcAft>
        <a:defRPr sz="6000">
          <a:solidFill>
            <a:schemeClr val="bg1"/>
          </a:solidFill>
          <a:latin typeface="Bauhaus 93" pitchFamily="82" charset="0"/>
        </a:defRPr>
      </a:lvl6pPr>
      <a:lvl7pPr marL="914400" algn="ctr" rtl="0" fontAlgn="base">
        <a:spcBef>
          <a:spcPct val="0"/>
        </a:spcBef>
        <a:spcAft>
          <a:spcPct val="0"/>
        </a:spcAft>
        <a:defRPr sz="6000">
          <a:solidFill>
            <a:schemeClr val="bg1"/>
          </a:solidFill>
          <a:latin typeface="Bauhaus 93" pitchFamily="82" charset="0"/>
        </a:defRPr>
      </a:lvl7pPr>
      <a:lvl8pPr marL="1371600" algn="ctr" rtl="0" fontAlgn="base">
        <a:spcBef>
          <a:spcPct val="0"/>
        </a:spcBef>
        <a:spcAft>
          <a:spcPct val="0"/>
        </a:spcAft>
        <a:defRPr sz="6000">
          <a:solidFill>
            <a:schemeClr val="bg1"/>
          </a:solidFill>
          <a:latin typeface="Bauhaus 93" pitchFamily="82" charset="0"/>
        </a:defRPr>
      </a:lvl8pPr>
      <a:lvl9pPr marL="1828800" algn="ctr" rtl="0" fontAlgn="base">
        <a:spcBef>
          <a:spcPct val="0"/>
        </a:spcBef>
        <a:spcAft>
          <a:spcPct val="0"/>
        </a:spcAft>
        <a:defRPr sz="6000">
          <a:solidFill>
            <a:schemeClr val="bg1"/>
          </a:solidFill>
          <a:latin typeface="Bauhaus 93" pitchFamily="82"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rayer"/>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 name="Title 1"/>
          <p:cNvSpPr>
            <a:spLocks noGrp="1"/>
          </p:cNvSpPr>
          <p:nvPr>
            <p:ph type="ctrTitle"/>
          </p:nvPr>
        </p:nvSpPr>
        <p:spPr/>
        <p:txBody>
          <a:bodyPr/>
          <a:lstStyle/>
          <a:p>
            <a:r>
              <a:rPr lang="en-US" dirty="0" smtClean="0">
                <a:ln>
                  <a:solidFill>
                    <a:srgbClr val="A50021"/>
                  </a:solidFill>
                </a:ln>
              </a:rPr>
              <a:t>PRAY Ohio!</a:t>
            </a:r>
            <a:endParaRPr lang="en-US" dirty="0">
              <a:ln>
                <a:solidFill>
                  <a:srgbClr val="A50021"/>
                </a:solidFill>
              </a:ln>
            </a:endParaRPr>
          </a:p>
        </p:txBody>
      </p:sp>
      <p:sp>
        <p:nvSpPr>
          <p:cNvPr id="3" name="Subtitle 2"/>
          <p:cNvSpPr>
            <a:spLocks noGrp="1"/>
          </p:cNvSpPr>
          <p:nvPr>
            <p:ph type="subTitle" idx="1"/>
          </p:nvPr>
        </p:nvSpPr>
        <p:spPr/>
        <p:txBody>
          <a:bodyPr/>
          <a:lstStyle/>
          <a:p>
            <a:r>
              <a:rPr lang="en-US" b="1" dirty="0" smtClean="0">
                <a:ln>
                  <a:solidFill>
                    <a:srgbClr val="A50021"/>
                  </a:solidFill>
                </a:ln>
                <a:solidFill>
                  <a:srgbClr val="FFFFFF"/>
                </a:solidFill>
              </a:rPr>
              <a:t>2014 Mission Ohio Prayer Initiative</a:t>
            </a:r>
            <a:endParaRPr lang="en-US" b="1" dirty="0">
              <a:ln>
                <a:solidFill>
                  <a:srgbClr val="A50021"/>
                </a:solidFill>
              </a:ln>
              <a:solidFill>
                <a:srgbClr val="FFFFFF"/>
              </a:solidFill>
            </a:endParaRPr>
          </a:p>
        </p:txBody>
      </p:sp>
      <p:pic>
        <p:nvPicPr>
          <p:cNvPr id="4" name="Picture 3" descr="PrayOhio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0300" y="4432300"/>
            <a:ext cx="2103120" cy="2103120"/>
          </a:xfrm>
          <a:prstGeom prst="rect">
            <a:avLst/>
          </a:prstGeom>
        </p:spPr>
      </p:pic>
    </p:spTree>
    <p:extLst>
      <p:ext uri="{BB962C8B-B14F-4D97-AF65-F5344CB8AC3E}">
        <p14:creationId xmlns:p14="http://schemas.microsoft.com/office/powerpoint/2010/main" val="211271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00000"/>
            </a:gs>
            <a:gs pos="100000">
              <a:srgbClr val="FFFFFF"/>
            </a:gs>
          </a:gsLst>
          <a:lin ang="0" scaled="1"/>
          <a:tileRect/>
        </a:gradFill>
        <a:effectLst/>
      </p:bgPr>
    </p:bg>
    <p:spTree>
      <p:nvGrpSpPr>
        <p:cNvPr id="1" name=""/>
        <p:cNvGrpSpPr/>
        <p:nvPr/>
      </p:nvGrpSpPr>
      <p:grpSpPr>
        <a:xfrm>
          <a:off x="0" y="0"/>
          <a:ext cx="0" cy="0"/>
          <a:chOff x="0" y="0"/>
          <a:chExt cx="0" cy="0"/>
        </a:xfrm>
      </p:grpSpPr>
      <p:pic>
        <p:nvPicPr>
          <p:cNvPr id="4" name="Picture 3" descr="Windmill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358900"/>
            <a:ext cx="2870200" cy="1955800"/>
          </a:xfrm>
          <a:prstGeom prst="rect">
            <a:avLst/>
          </a:prstGeom>
          <a:ln>
            <a:noFill/>
          </a:ln>
          <a:effectLst>
            <a:softEdge rad="112500"/>
          </a:effectLst>
        </p:spPr>
      </p:pic>
      <p:pic>
        <p:nvPicPr>
          <p:cNvPr id="5" name="Picture 4" descr="Windmill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1536" y="165100"/>
            <a:ext cx="5298032" cy="1930400"/>
          </a:xfrm>
          <a:prstGeom prst="rect">
            <a:avLst/>
          </a:prstGeom>
          <a:ln>
            <a:noFill/>
          </a:ln>
          <a:effectLst>
            <a:softEdge rad="112500"/>
          </a:effectLst>
        </p:spPr>
      </p:pic>
      <p:sp>
        <p:nvSpPr>
          <p:cNvPr id="2" name="TextBox 1"/>
          <p:cNvSpPr txBox="1"/>
          <p:nvPr/>
        </p:nvSpPr>
        <p:spPr>
          <a:xfrm>
            <a:off x="3302000" y="2400300"/>
            <a:ext cx="5461000" cy="3785652"/>
          </a:xfrm>
          <a:prstGeom prst="rect">
            <a:avLst/>
          </a:prstGeom>
          <a:noFill/>
        </p:spPr>
        <p:txBody>
          <a:bodyPr wrap="square" rtlCol="0">
            <a:spAutoFit/>
          </a:bodyPr>
          <a:lstStyle/>
          <a:p>
            <a:pPr algn="ctr"/>
            <a:r>
              <a:rPr lang="en-US" sz="2400" b="1" dirty="0" smtClean="0"/>
              <a:t>The </a:t>
            </a:r>
            <a:r>
              <a:rPr lang="en-US" sz="2400" b="1" dirty="0"/>
              <a:t>wind blows where it wishes, and you hear the sound of it, but cannot tell where it comes from and where it goes. So is everyone who is born of the Spirit</a:t>
            </a:r>
            <a:r>
              <a:rPr lang="en-US" sz="2400" b="1" dirty="0" smtClean="0"/>
              <a:t>.”  John </a:t>
            </a:r>
            <a:r>
              <a:rPr lang="en-US" sz="2400" b="1" dirty="0"/>
              <a:t>3:8</a:t>
            </a:r>
            <a:br>
              <a:rPr lang="en-US" sz="2400" b="1" dirty="0"/>
            </a:br>
            <a:r>
              <a:rPr lang="en-US" sz="2400" b="1" dirty="0"/>
              <a:t/>
            </a:r>
            <a:br>
              <a:rPr lang="en-US" sz="2400" b="1" dirty="0"/>
            </a:br>
            <a:r>
              <a:rPr lang="en-US" sz="2400" b="1" dirty="0" smtClean="0"/>
              <a:t>And </a:t>
            </a:r>
            <a:r>
              <a:rPr lang="en-US" sz="2400" b="1" dirty="0"/>
              <a:t>suddenly there came a sound from heaven, as of a rushing mighty wind, and it filled the whole house where they were sitting. Acts 2:2 </a:t>
            </a:r>
          </a:p>
        </p:txBody>
      </p:sp>
      <p:pic>
        <p:nvPicPr>
          <p:cNvPr id="3" name="Picture 2" descr="PrayOhio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100" y="4318000"/>
            <a:ext cx="2103120" cy="2103120"/>
          </a:xfrm>
          <a:prstGeom prst="rect">
            <a:avLst/>
          </a:prstGeom>
        </p:spPr>
      </p:pic>
    </p:spTree>
    <p:extLst>
      <p:ext uri="{BB962C8B-B14F-4D97-AF65-F5344CB8AC3E}">
        <p14:creationId xmlns:p14="http://schemas.microsoft.com/office/powerpoint/2010/main" val="3771536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ext Factor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301" y="1600301"/>
            <a:ext cx="3657398" cy="3657398"/>
          </a:xfrm>
          <a:prstGeom prst="rect">
            <a:avLst/>
          </a:prstGeom>
        </p:spPr>
      </p:pic>
      <p:sp>
        <p:nvSpPr>
          <p:cNvPr id="2" name="Title 1"/>
          <p:cNvSpPr>
            <a:spLocks noGrp="1"/>
          </p:cNvSpPr>
          <p:nvPr>
            <p:ph type="title"/>
          </p:nvPr>
        </p:nvSpPr>
        <p:spPr/>
        <p:txBody>
          <a:bodyPr>
            <a:normAutofit/>
          </a:bodyPr>
          <a:lstStyle/>
          <a:p>
            <a:r>
              <a:rPr lang="en-US" sz="5400" b="1" dirty="0" smtClean="0">
                <a:solidFill>
                  <a:srgbClr val="A50021"/>
                </a:solidFill>
              </a:rPr>
              <a:t>PRAY Ohio 2014</a:t>
            </a:r>
            <a:endParaRPr lang="en-US" sz="5400" b="1" dirty="0">
              <a:solidFill>
                <a:srgbClr val="A50021"/>
              </a:solidFill>
            </a:endParaRPr>
          </a:p>
        </p:txBody>
      </p:sp>
      <p:sp>
        <p:nvSpPr>
          <p:cNvPr id="5" name="TextBox 4"/>
          <p:cNvSpPr txBox="1"/>
          <p:nvPr/>
        </p:nvSpPr>
        <p:spPr>
          <a:xfrm rot="20099301">
            <a:off x="-342900" y="1635689"/>
            <a:ext cx="3759200" cy="2431435"/>
          </a:xfrm>
          <a:prstGeom prst="rect">
            <a:avLst/>
          </a:prstGeom>
          <a:noFill/>
        </p:spPr>
        <p:txBody>
          <a:bodyPr wrap="square" rtlCol="0">
            <a:spAutoFit/>
          </a:bodyPr>
          <a:lstStyle/>
          <a:p>
            <a:pPr algn="ctr"/>
            <a:r>
              <a:rPr lang="en-US" sz="4000" b="1" dirty="0" smtClean="0"/>
              <a:t>Pray for Presenting Christ</a:t>
            </a:r>
          </a:p>
          <a:p>
            <a:pPr algn="ctr"/>
            <a:r>
              <a:rPr lang="en-US" sz="3200" b="1" dirty="0" smtClean="0"/>
              <a:t>February</a:t>
            </a:r>
          </a:p>
        </p:txBody>
      </p:sp>
      <p:sp>
        <p:nvSpPr>
          <p:cNvPr id="6" name="TextBox 5"/>
          <p:cNvSpPr txBox="1"/>
          <p:nvPr/>
        </p:nvSpPr>
        <p:spPr>
          <a:xfrm rot="1508080">
            <a:off x="5467574" y="1638182"/>
            <a:ext cx="3759200" cy="2431435"/>
          </a:xfrm>
          <a:prstGeom prst="rect">
            <a:avLst/>
          </a:prstGeom>
          <a:noFill/>
        </p:spPr>
        <p:txBody>
          <a:bodyPr wrap="square" rtlCol="0">
            <a:spAutoFit/>
          </a:bodyPr>
          <a:lstStyle/>
          <a:p>
            <a:pPr algn="ctr"/>
            <a:r>
              <a:rPr lang="en-US" sz="4000" b="1" dirty="0" smtClean="0"/>
              <a:t>Pray for Promoting Growth</a:t>
            </a:r>
          </a:p>
          <a:p>
            <a:pPr algn="ctr"/>
            <a:r>
              <a:rPr lang="en-US" sz="3200" b="1" dirty="0" smtClean="0"/>
              <a:t>June</a:t>
            </a:r>
            <a:endParaRPr lang="en-US" sz="3200" b="1" dirty="0"/>
          </a:p>
        </p:txBody>
      </p:sp>
      <p:sp>
        <p:nvSpPr>
          <p:cNvPr id="7" name="TextBox 6"/>
          <p:cNvSpPr txBox="1"/>
          <p:nvPr/>
        </p:nvSpPr>
        <p:spPr>
          <a:xfrm>
            <a:off x="2122258" y="5044129"/>
            <a:ext cx="5130800" cy="1815882"/>
          </a:xfrm>
          <a:prstGeom prst="rect">
            <a:avLst/>
          </a:prstGeom>
          <a:noFill/>
        </p:spPr>
        <p:txBody>
          <a:bodyPr wrap="square" rtlCol="0">
            <a:spAutoFit/>
          </a:bodyPr>
          <a:lstStyle/>
          <a:p>
            <a:pPr algn="ctr"/>
            <a:r>
              <a:rPr lang="en-US" sz="4000" b="1" dirty="0" smtClean="0"/>
              <a:t>Pray for Planting Churches</a:t>
            </a:r>
          </a:p>
          <a:p>
            <a:pPr algn="ctr"/>
            <a:r>
              <a:rPr lang="en-US" sz="3200" b="1" dirty="0" smtClean="0"/>
              <a:t>October</a:t>
            </a:r>
            <a:endParaRPr lang="en-US" sz="3200" b="1" dirty="0"/>
          </a:p>
        </p:txBody>
      </p:sp>
    </p:spTree>
    <p:extLst>
      <p:ext uri="{BB962C8B-B14F-4D97-AF65-F5344CB8AC3E}">
        <p14:creationId xmlns:p14="http://schemas.microsoft.com/office/powerpoint/2010/main" val="2336092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number: au1395-001"/>
          <p:cNvPicPr>
            <a:picLocks noChangeAspect="1" noChangeArrowheads="1"/>
          </p:cNvPicPr>
          <p:nvPr/>
        </p:nvPicPr>
        <p:blipFill>
          <a:blip r:embed="rId3" cstate="print"/>
          <a:srcRect l="9091" t="7356"/>
          <a:stretch>
            <a:fillRect/>
          </a:stretch>
        </p:blipFill>
        <p:spPr bwMode="auto">
          <a:xfrm>
            <a:off x="0" y="867"/>
            <a:ext cx="9144000" cy="6829425"/>
          </a:xfrm>
          <a:prstGeom prst="rect">
            <a:avLst/>
          </a:prstGeom>
          <a:noFill/>
        </p:spPr>
      </p:pic>
      <p:sp>
        <p:nvSpPr>
          <p:cNvPr id="8" name="TextBox 7"/>
          <p:cNvSpPr txBox="1"/>
          <p:nvPr/>
        </p:nvSpPr>
        <p:spPr>
          <a:xfrm>
            <a:off x="562708" y="407963"/>
            <a:ext cx="8117058" cy="1015663"/>
          </a:xfrm>
          <a:prstGeom prst="rect">
            <a:avLst/>
          </a:prstGeom>
          <a:noFill/>
          <a:ln>
            <a:noFill/>
          </a:ln>
        </p:spPr>
        <p:txBody>
          <a:bodyPr wrap="square" rtlCol="0">
            <a:spAutoFit/>
          </a:bodyPr>
          <a:lstStyle/>
          <a:p>
            <a:pPr algn="ctr"/>
            <a:r>
              <a:rPr lang="en-US" sz="6000" dirty="0" smtClean="0">
                <a:ln w="3175">
                  <a:solidFill>
                    <a:schemeClr val="tx1"/>
                  </a:solidFill>
                </a:ln>
                <a:solidFill>
                  <a:srgbClr val="A50021"/>
                </a:solidFill>
                <a:effectLst>
                  <a:outerShdw blurRad="38100" dist="38100" dir="2700000" algn="tl">
                    <a:srgbClr val="000000">
                      <a:alpha val="43137"/>
                    </a:srgbClr>
                  </a:outerShdw>
                </a:effectLst>
                <a:latin typeface="+mj-lt"/>
              </a:rPr>
              <a:t>A Call to Prayer</a:t>
            </a:r>
            <a:endParaRPr lang="en-US" sz="6000" dirty="0">
              <a:ln w="3175">
                <a:solidFill>
                  <a:schemeClr val="tx1"/>
                </a:solidFill>
              </a:ln>
              <a:solidFill>
                <a:srgbClr val="A50021"/>
              </a:solidFill>
              <a:effectLst>
                <a:outerShdw blurRad="38100" dist="38100" dir="2700000" algn="tl">
                  <a:srgbClr val="000000">
                    <a:alpha val="43137"/>
                  </a:srgbClr>
                </a:outerShdw>
              </a:effectLst>
              <a:latin typeface="+mj-lt"/>
            </a:endParaRPr>
          </a:p>
        </p:txBody>
      </p:sp>
      <p:sp>
        <p:nvSpPr>
          <p:cNvPr id="2" name="TextBox 1"/>
          <p:cNvSpPr txBox="1"/>
          <p:nvPr/>
        </p:nvSpPr>
        <p:spPr>
          <a:xfrm>
            <a:off x="1384300" y="2095500"/>
            <a:ext cx="5600700" cy="4401205"/>
          </a:xfrm>
          <a:prstGeom prst="rect">
            <a:avLst/>
          </a:prstGeom>
          <a:noFill/>
        </p:spPr>
        <p:txBody>
          <a:bodyPr wrap="square" rtlCol="0">
            <a:spAutoFit/>
          </a:bodyPr>
          <a:lstStyle/>
          <a:p>
            <a:r>
              <a:rPr lang="en-US" sz="4000" b="1" u="sng" dirty="0" smtClean="0">
                <a:solidFill>
                  <a:srgbClr val="800000"/>
                </a:solidFill>
              </a:rPr>
              <a:t>www.scbo.org/pray</a:t>
            </a:r>
          </a:p>
          <a:p>
            <a:endParaRPr lang="en-US" sz="4000" dirty="0" smtClean="0"/>
          </a:p>
          <a:p>
            <a:pPr marL="571500" indent="-571500">
              <a:buFont typeface="Arial"/>
              <a:buChar char="•"/>
            </a:pPr>
            <a:r>
              <a:rPr lang="en-US" sz="4000" b="1" dirty="0" smtClean="0"/>
              <a:t>Encourage</a:t>
            </a:r>
          </a:p>
          <a:p>
            <a:pPr marL="571500" indent="-571500">
              <a:buFont typeface="Arial"/>
              <a:buChar char="•"/>
            </a:pPr>
            <a:r>
              <a:rPr lang="en-US" sz="4000" b="1" dirty="0" smtClean="0"/>
              <a:t>Equip</a:t>
            </a:r>
          </a:p>
          <a:p>
            <a:pPr marL="571500" indent="-571500">
              <a:buFont typeface="Arial"/>
              <a:buChar char="•"/>
            </a:pPr>
            <a:r>
              <a:rPr lang="en-US" sz="4000" b="1" dirty="0" smtClean="0"/>
              <a:t>Experience</a:t>
            </a:r>
          </a:p>
          <a:p>
            <a:endParaRPr lang="en-US" sz="4000" dirty="0"/>
          </a:p>
          <a:p>
            <a:endParaRPr lang="en-US" sz="40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hoto_431_20090413"/>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8" name="TextBox 7"/>
          <p:cNvSpPr txBox="1"/>
          <p:nvPr/>
        </p:nvSpPr>
        <p:spPr>
          <a:xfrm>
            <a:off x="562708" y="407963"/>
            <a:ext cx="8117058" cy="1015663"/>
          </a:xfrm>
          <a:prstGeom prst="rect">
            <a:avLst/>
          </a:prstGeom>
          <a:noFill/>
          <a:ln>
            <a:noFill/>
          </a:ln>
        </p:spPr>
        <p:txBody>
          <a:bodyPr wrap="square" rtlCol="0">
            <a:spAutoFit/>
          </a:bodyPr>
          <a:lstStyle/>
          <a:p>
            <a:pPr algn="ctr"/>
            <a:r>
              <a:rPr lang="en-US" sz="6000" dirty="0" smtClean="0">
                <a:ln w="3175">
                  <a:solidFill>
                    <a:schemeClr val="tx1"/>
                  </a:solidFill>
                </a:ln>
                <a:solidFill>
                  <a:srgbClr val="A50021"/>
                </a:solidFill>
                <a:effectLst>
                  <a:outerShdw blurRad="38100" dist="38100" dir="2700000" algn="tl">
                    <a:srgbClr val="000000">
                      <a:alpha val="43137"/>
                    </a:srgbClr>
                  </a:outerShdw>
                </a:effectLst>
                <a:latin typeface="+mj-lt"/>
              </a:rPr>
              <a:t>A Call to Prayer</a:t>
            </a:r>
            <a:endParaRPr lang="en-US" sz="6000" dirty="0">
              <a:ln w="3175">
                <a:solidFill>
                  <a:schemeClr val="tx1"/>
                </a:solidFill>
              </a:ln>
              <a:solidFill>
                <a:srgbClr val="A50021"/>
              </a:solidFill>
              <a:effectLst>
                <a:outerShdw blurRad="38100" dist="38100" dir="2700000" algn="tl">
                  <a:srgbClr val="000000">
                    <a:alpha val="43137"/>
                  </a:srgbClr>
                </a:outerShdw>
              </a:effectLst>
              <a:latin typeface="+mj-lt"/>
            </a:endParaRPr>
          </a:p>
        </p:txBody>
      </p:sp>
      <p:sp>
        <p:nvSpPr>
          <p:cNvPr id="9" name="TextBox 8"/>
          <p:cNvSpPr txBox="1"/>
          <p:nvPr/>
        </p:nvSpPr>
        <p:spPr>
          <a:xfrm>
            <a:off x="745581" y="1645918"/>
            <a:ext cx="8088930" cy="2677656"/>
          </a:xfrm>
          <a:prstGeom prst="rect">
            <a:avLst/>
          </a:prstGeom>
          <a:noFill/>
        </p:spPr>
        <p:txBody>
          <a:bodyPr wrap="square" rtlCol="0">
            <a:spAutoFit/>
          </a:bodyPr>
          <a:lstStyle/>
          <a:p>
            <a:r>
              <a:rPr lang="en-US" sz="4800" b="1" dirty="0" smtClean="0">
                <a:ln w="3175">
                  <a:solidFill>
                    <a:schemeClr val="tx1"/>
                  </a:solidFill>
                </a:ln>
                <a:solidFill>
                  <a:srgbClr val="A50021"/>
                </a:solidFill>
                <a:effectLst>
                  <a:outerShdw blurRad="38100" dist="38100" dir="2700000" algn="tl">
                    <a:srgbClr val="000000">
                      <a:alpha val="43137"/>
                    </a:srgbClr>
                  </a:outerShdw>
                </a:effectLst>
                <a:latin typeface="+mn-lt"/>
              </a:rPr>
              <a:t>Reverence</a:t>
            </a:r>
          </a:p>
          <a:p>
            <a:r>
              <a:rPr lang="en-US" sz="4800" b="1" dirty="0" smtClean="0">
                <a:ln w="3175">
                  <a:solidFill>
                    <a:schemeClr val="tx1"/>
                  </a:solidFill>
                </a:ln>
                <a:solidFill>
                  <a:srgbClr val="A50021"/>
                </a:solidFill>
                <a:effectLst>
                  <a:outerShdw blurRad="38100" dist="38100" dir="2700000" algn="tl">
                    <a:srgbClr val="000000">
                      <a:alpha val="43137"/>
                    </a:srgbClr>
                  </a:outerShdw>
                </a:effectLst>
                <a:latin typeface="+mn-lt"/>
              </a:rPr>
              <a:t>	</a:t>
            </a:r>
            <a:r>
              <a:rPr lang="en-US" sz="3600" b="1" dirty="0" smtClean="0">
                <a:ln w="3175">
                  <a:solidFill>
                    <a:schemeClr val="tx1"/>
                  </a:solidFill>
                </a:ln>
                <a:solidFill>
                  <a:srgbClr val="A50021"/>
                </a:solidFill>
                <a:effectLst>
                  <a:outerShdw blurRad="38100" dist="38100" dir="2700000" algn="tl">
                    <a:srgbClr val="000000">
                      <a:alpha val="43137"/>
                    </a:srgbClr>
                  </a:outerShdw>
                </a:effectLst>
                <a:latin typeface="+mn-lt"/>
              </a:rPr>
              <a:t>Psalm 100</a:t>
            </a:r>
          </a:p>
          <a:p>
            <a:r>
              <a:rPr lang="en-US" sz="3600" b="1" dirty="0" smtClean="0">
                <a:ln w="3175">
                  <a:solidFill>
                    <a:schemeClr val="tx1"/>
                  </a:solidFill>
                </a:ln>
                <a:solidFill>
                  <a:srgbClr val="A50021"/>
                </a:solidFill>
                <a:effectLst>
                  <a:outerShdw blurRad="38100" dist="38100" dir="2700000" algn="tl">
                    <a:srgbClr val="000000">
                      <a:alpha val="43137"/>
                    </a:srgbClr>
                  </a:outerShdw>
                </a:effectLst>
                <a:latin typeface="+mn-lt"/>
              </a:rPr>
              <a:t>	Hebrews 13:15</a:t>
            </a:r>
          </a:p>
          <a:p>
            <a:r>
              <a:rPr lang="en-US" sz="3600" b="1" dirty="0" smtClean="0">
                <a:ln w="3175">
                  <a:solidFill>
                    <a:schemeClr val="tx1"/>
                  </a:solidFill>
                </a:ln>
                <a:solidFill>
                  <a:srgbClr val="A50021"/>
                </a:solidFill>
                <a:effectLst>
                  <a:outerShdw blurRad="38100" dist="38100" dir="2700000" algn="tl">
                    <a:srgbClr val="000000">
                      <a:alpha val="43137"/>
                    </a:srgbClr>
                  </a:outerShdw>
                </a:effectLst>
                <a:latin typeface="+mn-lt"/>
              </a:rPr>
              <a:t>	Revelation 5:8-14</a:t>
            </a:r>
            <a:endParaRPr lang="en-US" sz="3600" b="1" dirty="0" smtClean="0">
              <a:ln w="3175" cap="sq">
                <a:solidFill>
                  <a:schemeClr val="tx1"/>
                </a:solidFill>
              </a:ln>
              <a:solidFill>
                <a:srgbClr val="A50021"/>
              </a:solidFill>
              <a:effectLst>
                <a:outerShdw blurRad="38100" dist="38100" dir="2700000" algn="tl">
                  <a:srgbClr val="000000">
                    <a:alpha val="43137"/>
                  </a:srgbClr>
                </a:outerShdw>
              </a:effectLst>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 number: AA044231"/>
          <p:cNvPicPr>
            <a:picLocks noChangeAspect="1" noChangeArrowheads="1"/>
          </p:cNvPicPr>
          <p:nvPr/>
        </p:nvPicPr>
        <p:blipFill>
          <a:blip r:embed="rId3" cstate="print"/>
          <a:srcRect t="17308" b="7692"/>
          <a:stretch>
            <a:fillRect/>
          </a:stretch>
        </p:blipFill>
        <p:spPr bwMode="auto">
          <a:xfrm>
            <a:off x="0" y="0"/>
            <a:ext cx="9144000" cy="6958013"/>
          </a:xfrm>
          <a:prstGeom prst="rect">
            <a:avLst/>
          </a:prstGeom>
          <a:noFill/>
        </p:spPr>
      </p:pic>
      <p:sp>
        <p:nvSpPr>
          <p:cNvPr id="8" name="TextBox 7"/>
          <p:cNvSpPr txBox="1"/>
          <p:nvPr/>
        </p:nvSpPr>
        <p:spPr>
          <a:xfrm>
            <a:off x="3639126" y="407963"/>
            <a:ext cx="5040639" cy="1938992"/>
          </a:xfrm>
          <a:prstGeom prst="rect">
            <a:avLst/>
          </a:prstGeom>
          <a:noFill/>
          <a:ln>
            <a:noFill/>
          </a:ln>
        </p:spPr>
        <p:txBody>
          <a:bodyPr wrap="square" rtlCol="0">
            <a:spAutoFit/>
          </a:bodyPr>
          <a:lstStyle/>
          <a:p>
            <a:pPr algn="ctr"/>
            <a:r>
              <a:rPr lang="en-US" sz="6000" dirty="0" smtClean="0">
                <a:ln w="3175">
                  <a:solidFill>
                    <a:schemeClr val="tx1"/>
                  </a:solidFill>
                </a:ln>
                <a:solidFill>
                  <a:srgbClr val="A50021"/>
                </a:solidFill>
                <a:effectLst>
                  <a:outerShdw blurRad="38100" dist="38100" dir="2700000" algn="tl">
                    <a:srgbClr val="000000">
                      <a:alpha val="43137"/>
                    </a:srgbClr>
                  </a:outerShdw>
                </a:effectLst>
                <a:latin typeface="+mj-lt"/>
              </a:rPr>
              <a:t>A Call to Prayer</a:t>
            </a:r>
            <a:endParaRPr lang="en-US" sz="6000" dirty="0">
              <a:ln w="3175">
                <a:solidFill>
                  <a:schemeClr val="tx1"/>
                </a:solidFill>
              </a:ln>
              <a:solidFill>
                <a:srgbClr val="A50021"/>
              </a:solidFill>
              <a:effectLst>
                <a:outerShdw blurRad="38100" dist="38100" dir="2700000" algn="tl">
                  <a:srgbClr val="000000">
                    <a:alpha val="43137"/>
                  </a:srgbClr>
                </a:outerShdw>
              </a:effectLst>
              <a:latin typeface="+mj-lt"/>
            </a:endParaRPr>
          </a:p>
        </p:txBody>
      </p:sp>
      <p:sp>
        <p:nvSpPr>
          <p:cNvPr id="9" name="TextBox 8"/>
          <p:cNvSpPr txBox="1"/>
          <p:nvPr/>
        </p:nvSpPr>
        <p:spPr>
          <a:xfrm>
            <a:off x="4470399" y="3271454"/>
            <a:ext cx="4364111" cy="2677656"/>
          </a:xfrm>
          <a:prstGeom prst="rect">
            <a:avLst/>
          </a:prstGeom>
          <a:noFill/>
        </p:spPr>
        <p:txBody>
          <a:bodyPr wrap="square" rtlCol="0">
            <a:spAutoFit/>
          </a:bodyPr>
          <a:lstStyle/>
          <a:p>
            <a:r>
              <a:rPr lang="en-US" sz="4800" b="1" dirty="0" smtClean="0">
                <a:ln w="3175">
                  <a:solidFill>
                    <a:schemeClr val="tx1"/>
                  </a:solidFill>
                </a:ln>
                <a:solidFill>
                  <a:srgbClr val="A50021"/>
                </a:solidFill>
                <a:effectLst>
                  <a:outerShdw blurRad="38100" dist="38100" dir="2700000" algn="tl">
                    <a:srgbClr val="000000">
                      <a:alpha val="43137"/>
                    </a:srgbClr>
                  </a:outerShdw>
                </a:effectLst>
                <a:latin typeface="+mn-lt"/>
              </a:rPr>
              <a:t>Reflection</a:t>
            </a:r>
          </a:p>
          <a:p>
            <a:r>
              <a:rPr lang="en-US" sz="4800" b="1" dirty="0" smtClean="0">
                <a:ln w="3175">
                  <a:solidFill>
                    <a:schemeClr val="tx1"/>
                  </a:solidFill>
                </a:ln>
                <a:solidFill>
                  <a:srgbClr val="A50021"/>
                </a:solidFill>
                <a:effectLst>
                  <a:outerShdw blurRad="38100" dist="38100" dir="2700000" algn="tl">
                    <a:srgbClr val="000000">
                      <a:alpha val="43137"/>
                    </a:srgbClr>
                  </a:outerShdw>
                </a:effectLst>
                <a:latin typeface="+mn-lt"/>
              </a:rPr>
              <a:t>	</a:t>
            </a:r>
            <a:r>
              <a:rPr lang="en-US" sz="3600" b="1" dirty="0" smtClean="0">
                <a:ln w="3175">
                  <a:solidFill>
                    <a:schemeClr val="tx1"/>
                  </a:solidFill>
                </a:ln>
                <a:solidFill>
                  <a:srgbClr val="A50021"/>
                </a:solidFill>
                <a:effectLst>
                  <a:outerShdw blurRad="38100" dist="38100" dir="2700000" algn="tl">
                    <a:srgbClr val="000000">
                      <a:alpha val="43137"/>
                    </a:srgbClr>
                  </a:outerShdw>
                </a:effectLst>
                <a:latin typeface="+mn-lt"/>
              </a:rPr>
              <a:t>Psalm 46:10</a:t>
            </a:r>
          </a:p>
          <a:p>
            <a:r>
              <a:rPr lang="en-US" sz="3600" b="1" dirty="0" smtClean="0">
                <a:ln w="3175">
                  <a:solidFill>
                    <a:schemeClr val="tx1"/>
                  </a:solidFill>
                </a:ln>
                <a:solidFill>
                  <a:srgbClr val="A50021"/>
                </a:solidFill>
                <a:effectLst>
                  <a:outerShdw blurRad="38100" dist="38100" dir="2700000" algn="tl">
                    <a:srgbClr val="000000">
                      <a:alpha val="43137"/>
                    </a:srgbClr>
                  </a:outerShdw>
                </a:effectLst>
                <a:latin typeface="+mn-lt"/>
              </a:rPr>
              <a:t>	Psalm 62:5-8</a:t>
            </a:r>
          </a:p>
          <a:p>
            <a:r>
              <a:rPr lang="en-US" sz="3600" b="1" dirty="0" smtClean="0">
                <a:ln w="3175">
                  <a:solidFill>
                    <a:schemeClr val="tx1"/>
                  </a:solidFill>
                </a:ln>
                <a:solidFill>
                  <a:srgbClr val="A50021"/>
                </a:solidFill>
                <a:effectLst>
                  <a:outerShdw blurRad="38100" dist="38100" dir="2700000" algn="tl">
                    <a:srgbClr val="000000">
                      <a:alpha val="43137"/>
                    </a:srgbClr>
                  </a:outerShdw>
                </a:effectLst>
                <a:latin typeface="+mn-lt"/>
              </a:rPr>
              <a:t>	Psalm 131</a:t>
            </a:r>
            <a:endParaRPr lang="en-US" sz="3600" b="1" dirty="0" smtClean="0">
              <a:ln w="3175" cap="sq">
                <a:solidFill>
                  <a:schemeClr val="tx1"/>
                </a:solidFill>
              </a:ln>
              <a:solidFill>
                <a:srgbClr val="A50021"/>
              </a:solidFill>
              <a:effectLst>
                <a:outerShdw blurRad="38100" dist="38100" dir="2700000" algn="tl">
                  <a:srgbClr val="000000">
                    <a:alpha val="43137"/>
                  </a:srgbClr>
                </a:outerShdw>
              </a:effectLst>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Image number: 486504"/>
          <p:cNvPicPr>
            <a:picLocks noChangeAspect="1" noChangeArrowheads="1"/>
          </p:cNvPicPr>
          <p:nvPr/>
        </p:nvPicPr>
        <p:blipFill>
          <a:blip r:embed="rId3" cstate="print"/>
          <a:srcRect t="14734" r="23750" b="-116"/>
          <a:stretch>
            <a:fillRect/>
          </a:stretch>
        </p:blipFill>
        <p:spPr bwMode="auto">
          <a:xfrm>
            <a:off x="0" y="0"/>
            <a:ext cx="9144000" cy="6896100"/>
          </a:xfrm>
          <a:prstGeom prst="rect">
            <a:avLst/>
          </a:prstGeom>
          <a:noFill/>
        </p:spPr>
      </p:pic>
      <p:sp>
        <p:nvSpPr>
          <p:cNvPr id="8" name="TextBox 7"/>
          <p:cNvSpPr txBox="1"/>
          <p:nvPr/>
        </p:nvSpPr>
        <p:spPr>
          <a:xfrm>
            <a:off x="562708" y="407963"/>
            <a:ext cx="8117058" cy="1015663"/>
          </a:xfrm>
          <a:prstGeom prst="rect">
            <a:avLst/>
          </a:prstGeom>
          <a:noFill/>
          <a:ln>
            <a:noFill/>
          </a:ln>
        </p:spPr>
        <p:txBody>
          <a:bodyPr wrap="square" rtlCol="0">
            <a:spAutoFit/>
          </a:bodyPr>
          <a:lstStyle/>
          <a:p>
            <a:pPr algn="ctr"/>
            <a:r>
              <a:rPr lang="en-US" sz="6000" dirty="0" smtClean="0">
                <a:ln w="3175">
                  <a:solidFill>
                    <a:schemeClr val="tx1"/>
                  </a:solidFill>
                </a:ln>
                <a:solidFill>
                  <a:schemeClr val="bg1"/>
                </a:solidFill>
                <a:effectLst>
                  <a:outerShdw blurRad="38100" dist="38100" dir="2700000" algn="tl">
                    <a:srgbClr val="000000">
                      <a:alpha val="43137"/>
                    </a:srgbClr>
                  </a:outerShdw>
                </a:effectLst>
                <a:latin typeface="+mj-lt"/>
              </a:rPr>
              <a:t>A Call to Prayer</a:t>
            </a:r>
            <a:endParaRPr lang="en-US" sz="6000" dirty="0">
              <a:ln w="3175">
                <a:solidFill>
                  <a:schemeClr val="tx1"/>
                </a:solidFill>
              </a:ln>
              <a:solidFill>
                <a:schemeClr val="bg1"/>
              </a:solidFill>
              <a:effectLst>
                <a:outerShdw blurRad="38100" dist="38100" dir="2700000" algn="tl">
                  <a:srgbClr val="000000">
                    <a:alpha val="43137"/>
                  </a:srgbClr>
                </a:outerShdw>
              </a:effectLst>
              <a:latin typeface="+mj-lt"/>
            </a:endParaRPr>
          </a:p>
        </p:txBody>
      </p:sp>
      <p:sp>
        <p:nvSpPr>
          <p:cNvPr id="9" name="TextBox 8"/>
          <p:cNvSpPr txBox="1"/>
          <p:nvPr/>
        </p:nvSpPr>
        <p:spPr>
          <a:xfrm>
            <a:off x="221672" y="1810327"/>
            <a:ext cx="4825929" cy="4339650"/>
          </a:xfrm>
          <a:prstGeom prst="rect">
            <a:avLst/>
          </a:prstGeom>
          <a:noFill/>
        </p:spPr>
        <p:txBody>
          <a:bodyPr wrap="square" rtlCol="0">
            <a:spAutoFit/>
          </a:bodyPr>
          <a:lstStyle/>
          <a:p>
            <a:r>
              <a:rPr lang="en-US" sz="4800" b="1" dirty="0" smtClean="0">
                <a:ln w="3175">
                  <a:solidFill>
                    <a:schemeClr val="tx1"/>
                  </a:solidFill>
                </a:ln>
                <a:solidFill>
                  <a:schemeClr val="bg1"/>
                </a:solidFill>
                <a:effectLst>
                  <a:outerShdw blurRad="38100" dist="38100" dir="2700000" algn="tl">
                    <a:srgbClr val="000000">
                      <a:alpha val="43137"/>
                    </a:srgbClr>
                  </a:outerShdw>
                </a:effectLst>
                <a:latin typeface="+mn-lt"/>
              </a:rPr>
              <a:t>Repentance</a:t>
            </a:r>
          </a:p>
          <a:p>
            <a:r>
              <a:rPr lang="en-US" sz="4800" b="1" dirty="0" smtClean="0">
                <a:ln w="3175">
                  <a:solidFill>
                    <a:schemeClr val="tx1"/>
                  </a:solidFill>
                </a:ln>
                <a:solidFill>
                  <a:schemeClr val="bg1"/>
                </a:solidFill>
                <a:effectLst>
                  <a:outerShdw blurRad="38100" dist="38100" dir="2700000" algn="tl">
                    <a:srgbClr val="000000">
                      <a:alpha val="43137"/>
                    </a:srgbClr>
                  </a:outerShdw>
                </a:effectLst>
                <a:latin typeface="+mn-lt"/>
              </a:rPr>
              <a:t>	</a:t>
            </a:r>
            <a:r>
              <a:rPr lang="en-US" sz="3600" b="1" dirty="0" smtClean="0">
                <a:ln w="3175">
                  <a:solidFill>
                    <a:schemeClr val="tx1"/>
                  </a:solidFill>
                </a:ln>
                <a:solidFill>
                  <a:schemeClr val="bg1"/>
                </a:solidFill>
                <a:effectLst>
                  <a:outerShdw blurRad="38100" dist="38100" dir="2700000" algn="tl">
                    <a:srgbClr val="000000">
                      <a:alpha val="43137"/>
                    </a:srgbClr>
                  </a:outerShdw>
                </a:effectLst>
                <a:latin typeface="+mn-lt"/>
              </a:rPr>
              <a:t>Amos 7:7-8</a:t>
            </a:r>
          </a:p>
          <a:p>
            <a:r>
              <a:rPr lang="en-US" sz="3600" b="1" dirty="0" smtClean="0">
                <a:ln w="3175">
                  <a:solidFill>
                    <a:schemeClr val="tx1"/>
                  </a:solidFill>
                </a:ln>
                <a:solidFill>
                  <a:schemeClr val="bg1"/>
                </a:solidFill>
                <a:effectLst>
                  <a:outerShdw blurRad="38100" dist="38100" dir="2700000" algn="tl">
                    <a:srgbClr val="000000">
                      <a:alpha val="43137"/>
                    </a:srgbClr>
                  </a:outerShdw>
                </a:effectLst>
                <a:latin typeface="+mn-lt"/>
              </a:rPr>
              <a:t>	Ezekiel 14:1-14</a:t>
            </a:r>
          </a:p>
          <a:p>
            <a:r>
              <a:rPr lang="en-US" sz="3600" b="1" dirty="0" smtClean="0">
                <a:ln w="3175">
                  <a:solidFill>
                    <a:schemeClr val="tx1"/>
                  </a:solidFill>
                </a:ln>
                <a:solidFill>
                  <a:schemeClr val="bg1"/>
                </a:solidFill>
                <a:effectLst>
                  <a:outerShdw blurRad="38100" dist="38100" dir="2700000" algn="tl">
                    <a:srgbClr val="000000">
                      <a:alpha val="43137"/>
                    </a:srgbClr>
                  </a:outerShdw>
                </a:effectLst>
                <a:latin typeface="+mn-lt"/>
              </a:rPr>
              <a:t>	Psalm 51</a:t>
            </a:r>
          </a:p>
          <a:p>
            <a:r>
              <a:rPr lang="en-US" sz="3600" b="1" dirty="0" smtClean="0">
                <a:ln w="3175">
                  <a:solidFill>
                    <a:schemeClr val="tx1"/>
                  </a:solidFill>
                </a:ln>
                <a:solidFill>
                  <a:schemeClr val="bg1"/>
                </a:solidFill>
                <a:effectLst>
                  <a:outerShdw blurRad="38100" dist="38100" dir="2700000" algn="tl">
                    <a:srgbClr val="000000">
                      <a:alpha val="43137"/>
                    </a:srgbClr>
                  </a:outerShdw>
                </a:effectLst>
                <a:latin typeface="+mn-lt"/>
              </a:rPr>
              <a:t>	Psalm 66:18</a:t>
            </a:r>
          </a:p>
          <a:p>
            <a:r>
              <a:rPr lang="en-US" sz="3600" b="1" dirty="0" smtClean="0">
                <a:ln w="3175">
                  <a:solidFill>
                    <a:schemeClr val="tx1"/>
                  </a:solidFill>
                </a:ln>
                <a:solidFill>
                  <a:schemeClr val="bg1"/>
                </a:solidFill>
                <a:effectLst>
                  <a:outerShdw blurRad="38100" dist="38100" dir="2700000" algn="tl">
                    <a:srgbClr val="000000">
                      <a:alpha val="43137"/>
                    </a:srgbClr>
                  </a:outerShdw>
                </a:effectLst>
                <a:latin typeface="+mn-lt"/>
              </a:rPr>
              <a:t>	Psalm 139:23-24</a:t>
            </a:r>
          </a:p>
          <a:p>
            <a:r>
              <a:rPr lang="en-US" sz="3600" b="1" dirty="0" smtClean="0">
                <a:ln w="3175">
                  <a:solidFill>
                    <a:schemeClr val="tx1"/>
                  </a:solidFill>
                </a:ln>
                <a:solidFill>
                  <a:schemeClr val="bg1"/>
                </a:solidFill>
                <a:effectLst>
                  <a:outerShdw blurRad="38100" dist="38100" dir="2700000" algn="tl">
                    <a:srgbClr val="000000">
                      <a:alpha val="43137"/>
                    </a:srgbClr>
                  </a:outerShdw>
                </a:effectLst>
                <a:latin typeface="+mn-lt"/>
              </a:rPr>
              <a:t>	Isaiah 59:1-2</a:t>
            </a:r>
            <a:endParaRPr lang="en-US" sz="3600" b="1" dirty="0" smtClean="0">
              <a:ln w="3175" cap="sq">
                <a:solidFill>
                  <a:schemeClr val="tx1"/>
                </a:solidFill>
              </a:ln>
              <a:solidFill>
                <a:schemeClr val="bg1"/>
              </a:solidFill>
              <a:effectLst>
                <a:outerShdw blurRad="38100" dist="38100" dir="2700000" algn="tl">
                  <a:srgbClr val="000000">
                    <a:alpha val="43137"/>
                  </a:srgbClr>
                </a:outerShdw>
              </a:effectLst>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Image number: 200019268-002"/>
          <p:cNvPicPr>
            <a:picLocks noChangeAspect="1" noChangeArrowheads="1"/>
          </p:cNvPicPr>
          <p:nvPr/>
        </p:nvPicPr>
        <p:blipFill>
          <a:blip r:embed="rId3" cstate="print"/>
          <a:srcRect r="4762" b="10001"/>
          <a:stretch>
            <a:fillRect/>
          </a:stretch>
        </p:blipFill>
        <p:spPr bwMode="auto">
          <a:xfrm>
            <a:off x="0" y="0"/>
            <a:ext cx="9144000" cy="6900863"/>
          </a:xfrm>
          <a:prstGeom prst="rect">
            <a:avLst/>
          </a:prstGeom>
          <a:noFill/>
        </p:spPr>
      </p:pic>
      <p:sp>
        <p:nvSpPr>
          <p:cNvPr id="8" name="TextBox 7"/>
          <p:cNvSpPr txBox="1"/>
          <p:nvPr/>
        </p:nvSpPr>
        <p:spPr>
          <a:xfrm>
            <a:off x="562708" y="407963"/>
            <a:ext cx="8117058" cy="1015663"/>
          </a:xfrm>
          <a:prstGeom prst="rect">
            <a:avLst/>
          </a:prstGeom>
          <a:noFill/>
          <a:ln>
            <a:noFill/>
          </a:ln>
        </p:spPr>
        <p:txBody>
          <a:bodyPr wrap="square" rtlCol="0">
            <a:spAutoFit/>
          </a:bodyPr>
          <a:lstStyle/>
          <a:p>
            <a:pPr algn="ctr"/>
            <a:r>
              <a:rPr lang="en-US" sz="6000" dirty="0" smtClean="0">
                <a:ln w="3175">
                  <a:solidFill>
                    <a:schemeClr val="tx1"/>
                  </a:solidFill>
                </a:ln>
                <a:solidFill>
                  <a:srgbClr val="FFFF00"/>
                </a:solidFill>
                <a:effectLst>
                  <a:outerShdw blurRad="38100" dist="38100" dir="2700000" algn="tl">
                    <a:srgbClr val="000000">
                      <a:alpha val="43137"/>
                    </a:srgbClr>
                  </a:outerShdw>
                </a:effectLst>
                <a:latin typeface="+mj-lt"/>
              </a:rPr>
              <a:t>A Call to Prayer</a:t>
            </a:r>
            <a:endParaRPr lang="en-US" sz="6000" dirty="0">
              <a:ln w="3175">
                <a:solidFill>
                  <a:schemeClr val="tx1"/>
                </a:solidFill>
              </a:ln>
              <a:solidFill>
                <a:srgbClr val="FFFF00"/>
              </a:solidFill>
              <a:effectLst>
                <a:outerShdw blurRad="38100" dist="38100" dir="2700000" algn="tl">
                  <a:srgbClr val="000000">
                    <a:alpha val="43137"/>
                  </a:srgbClr>
                </a:outerShdw>
              </a:effectLst>
              <a:latin typeface="+mj-lt"/>
            </a:endParaRPr>
          </a:p>
        </p:txBody>
      </p:sp>
      <p:sp>
        <p:nvSpPr>
          <p:cNvPr id="9" name="TextBox 8"/>
          <p:cNvSpPr txBox="1"/>
          <p:nvPr/>
        </p:nvSpPr>
        <p:spPr>
          <a:xfrm>
            <a:off x="2835565" y="2597226"/>
            <a:ext cx="5998948" cy="2677656"/>
          </a:xfrm>
          <a:prstGeom prst="rect">
            <a:avLst/>
          </a:prstGeom>
          <a:noFill/>
        </p:spPr>
        <p:txBody>
          <a:bodyPr wrap="square" rtlCol="0">
            <a:spAutoFit/>
          </a:bodyPr>
          <a:lstStyle/>
          <a:p>
            <a:r>
              <a:rPr lang="en-US" sz="4800" b="1" dirty="0" smtClean="0">
                <a:ln w="3175">
                  <a:solidFill>
                    <a:schemeClr val="tx1"/>
                  </a:solidFill>
                </a:ln>
                <a:solidFill>
                  <a:srgbClr val="FFFF00"/>
                </a:solidFill>
                <a:effectLst>
                  <a:outerShdw blurRad="38100" dist="38100" dir="2700000" algn="tl">
                    <a:srgbClr val="000000">
                      <a:alpha val="43137"/>
                    </a:srgbClr>
                  </a:outerShdw>
                </a:effectLst>
                <a:latin typeface="+mn-lt"/>
              </a:rPr>
              <a:t>Restoration</a:t>
            </a:r>
          </a:p>
          <a:p>
            <a:r>
              <a:rPr lang="en-US" sz="4800" b="1" dirty="0" smtClean="0">
                <a:ln w="3175">
                  <a:solidFill>
                    <a:schemeClr val="tx1"/>
                  </a:solidFill>
                </a:ln>
                <a:solidFill>
                  <a:srgbClr val="FFFF00"/>
                </a:solidFill>
                <a:effectLst>
                  <a:outerShdw blurRad="38100" dist="38100" dir="2700000" algn="tl">
                    <a:srgbClr val="000000">
                      <a:alpha val="43137"/>
                    </a:srgbClr>
                  </a:outerShdw>
                </a:effectLst>
                <a:latin typeface="+mn-lt"/>
              </a:rPr>
              <a:t>	</a:t>
            </a:r>
            <a:r>
              <a:rPr lang="en-US" sz="3600" b="1" dirty="0" smtClean="0">
                <a:ln w="3175">
                  <a:solidFill>
                    <a:schemeClr val="tx1"/>
                  </a:solidFill>
                </a:ln>
                <a:solidFill>
                  <a:srgbClr val="FFFF00"/>
                </a:solidFill>
                <a:effectLst>
                  <a:outerShdw blurRad="38100" dist="38100" dir="2700000" algn="tl">
                    <a:srgbClr val="000000">
                      <a:alpha val="43137"/>
                    </a:srgbClr>
                  </a:outerShdw>
                </a:effectLst>
                <a:latin typeface="+mn-lt"/>
              </a:rPr>
              <a:t>1 John 1:9</a:t>
            </a:r>
          </a:p>
          <a:p>
            <a:r>
              <a:rPr lang="en-US" sz="3600" b="1" dirty="0" smtClean="0">
                <a:ln w="3175">
                  <a:solidFill>
                    <a:schemeClr val="tx1"/>
                  </a:solidFill>
                </a:ln>
                <a:solidFill>
                  <a:srgbClr val="FFFF00"/>
                </a:solidFill>
                <a:effectLst>
                  <a:outerShdw blurRad="38100" dist="38100" dir="2700000" algn="tl">
                    <a:srgbClr val="000000">
                      <a:alpha val="43137"/>
                    </a:srgbClr>
                  </a:outerShdw>
                </a:effectLst>
                <a:latin typeface="+mn-lt"/>
              </a:rPr>
              <a:t>	Psalm 16:11</a:t>
            </a:r>
          </a:p>
          <a:p>
            <a:r>
              <a:rPr lang="en-US" sz="3600" b="1" dirty="0" smtClean="0">
                <a:ln w="3175">
                  <a:solidFill>
                    <a:schemeClr val="tx1"/>
                  </a:solidFill>
                </a:ln>
                <a:solidFill>
                  <a:srgbClr val="FFFF00"/>
                </a:solidFill>
                <a:effectLst>
                  <a:outerShdw blurRad="38100" dist="38100" dir="2700000" algn="tl">
                    <a:srgbClr val="000000">
                      <a:alpha val="43137"/>
                    </a:srgbClr>
                  </a:outerShdw>
                </a:effectLst>
                <a:latin typeface="+mn-lt"/>
              </a:rPr>
              <a:t>	Lamentations 3:22-23</a:t>
            </a:r>
            <a:endParaRPr lang="en-US" sz="3600" b="1" dirty="0" smtClean="0">
              <a:ln w="3175" cap="sq">
                <a:solidFill>
                  <a:schemeClr val="tx1"/>
                </a:solidFill>
              </a:ln>
              <a:solidFill>
                <a:srgbClr val="FFFF00"/>
              </a:solidFill>
              <a:effectLst>
                <a:outerShdw blurRad="38100" dist="38100" dir="2700000" algn="tl">
                  <a:srgbClr val="000000">
                    <a:alpha val="43137"/>
                  </a:srgbClr>
                </a:outerShdw>
              </a:effectLst>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 number: ca16633"/>
          <p:cNvPicPr>
            <a:picLocks noChangeAspect="1" noChangeArrowheads="1"/>
          </p:cNvPicPr>
          <p:nvPr/>
        </p:nvPicPr>
        <p:blipFill>
          <a:blip r:embed="rId3" cstate="print"/>
          <a:srcRect l="1666" t="32977" b="6667"/>
          <a:stretch>
            <a:fillRect/>
          </a:stretch>
        </p:blipFill>
        <p:spPr bwMode="auto">
          <a:xfrm>
            <a:off x="0" y="0"/>
            <a:ext cx="9144000" cy="6934200"/>
          </a:xfrm>
          <a:prstGeom prst="rect">
            <a:avLst/>
          </a:prstGeom>
          <a:noFill/>
        </p:spPr>
      </p:pic>
      <p:sp>
        <p:nvSpPr>
          <p:cNvPr id="8" name="TextBox 7"/>
          <p:cNvSpPr txBox="1"/>
          <p:nvPr/>
        </p:nvSpPr>
        <p:spPr>
          <a:xfrm>
            <a:off x="562708" y="407963"/>
            <a:ext cx="8117058" cy="1015663"/>
          </a:xfrm>
          <a:prstGeom prst="rect">
            <a:avLst/>
          </a:prstGeom>
          <a:noFill/>
          <a:ln>
            <a:noFill/>
          </a:ln>
        </p:spPr>
        <p:txBody>
          <a:bodyPr wrap="square" rtlCol="0">
            <a:spAutoFit/>
          </a:bodyPr>
          <a:lstStyle/>
          <a:p>
            <a:pPr algn="ctr"/>
            <a:r>
              <a:rPr lang="en-US" sz="6000" dirty="0" smtClean="0">
                <a:ln w="3175">
                  <a:solidFill>
                    <a:schemeClr val="tx1"/>
                  </a:solidFill>
                </a:ln>
                <a:solidFill>
                  <a:srgbClr val="0070C0"/>
                </a:solidFill>
                <a:effectLst>
                  <a:outerShdw blurRad="38100" dist="38100" dir="2700000" algn="tl">
                    <a:srgbClr val="000000">
                      <a:alpha val="43137"/>
                    </a:srgbClr>
                  </a:outerShdw>
                </a:effectLst>
                <a:latin typeface="+mj-lt"/>
              </a:rPr>
              <a:t>A Call to Prayer</a:t>
            </a:r>
            <a:endParaRPr lang="en-US" sz="6000" dirty="0">
              <a:ln w="3175">
                <a:solidFill>
                  <a:schemeClr val="tx1"/>
                </a:solidFill>
              </a:ln>
              <a:solidFill>
                <a:srgbClr val="0070C0"/>
              </a:solidFill>
              <a:effectLst>
                <a:outerShdw blurRad="38100" dist="38100" dir="2700000" algn="tl">
                  <a:srgbClr val="000000">
                    <a:alpha val="43137"/>
                  </a:srgbClr>
                </a:outerShdw>
              </a:effectLst>
              <a:latin typeface="+mj-lt"/>
            </a:endParaRPr>
          </a:p>
        </p:txBody>
      </p:sp>
      <p:sp>
        <p:nvSpPr>
          <p:cNvPr id="9" name="TextBox 8"/>
          <p:cNvSpPr txBox="1"/>
          <p:nvPr/>
        </p:nvSpPr>
        <p:spPr>
          <a:xfrm>
            <a:off x="745581" y="1645918"/>
            <a:ext cx="8088930" cy="3231654"/>
          </a:xfrm>
          <a:prstGeom prst="rect">
            <a:avLst/>
          </a:prstGeom>
          <a:noFill/>
        </p:spPr>
        <p:txBody>
          <a:bodyPr wrap="square" rtlCol="0">
            <a:spAutoFit/>
          </a:bodyPr>
          <a:lstStyle/>
          <a:p>
            <a:r>
              <a:rPr lang="en-US" sz="4800" b="1" dirty="0" smtClean="0">
                <a:ln w="3175">
                  <a:solidFill>
                    <a:schemeClr val="tx1"/>
                  </a:solidFill>
                </a:ln>
                <a:solidFill>
                  <a:srgbClr val="0070C0"/>
                </a:solidFill>
                <a:effectLst>
                  <a:outerShdw blurRad="38100" dist="38100" dir="2700000" algn="tl">
                    <a:srgbClr val="000000">
                      <a:alpha val="43137"/>
                    </a:srgbClr>
                  </a:outerShdw>
                </a:effectLst>
                <a:latin typeface="+mn-lt"/>
              </a:rPr>
              <a:t>Requests</a:t>
            </a:r>
          </a:p>
          <a:p>
            <a:r>
              <a:rPr lang="en-US" sz="4800" b="1" dirty="0" smtClean="0">
                <a:ln w="3175">
                  <a:solidFill>
                    <a:schemeClr val="tx1"/>
                  </a:solidFill>
                </a:ln>
                <a:solidFill>
                  <a:srgbClr val="0070C0"/>
                </a:solidFill>
                <a:effectLst>
                  <a:outerShdw blurRad="38100" dist="38100" dir="2700000" algn="tl">
                    <a:srgbClr val="000000">
                      <a:alpha val="43137"/>
                    </a:srgbClr>
                  </a:outerShdw>
                </a:effectLst>
                <a:latin typeface="+mn-lt"/>
              </a:rPr>
              <a:t>	</a:t>
            </a:r>
            <a:r>
              <a:rPr lang="en-US" sz="3600" b="1" dirty="0" smtClean="0">
                <a:ln w="3175">
                  <a:solidFill>
                    <a:schemeClr val="tx1"/>
                  </a:solidFill>
                </a:ln>
                <a:solidFill>
                  <a:srgbClr val="0070C0"/>
                </a:solidFill>
                <a:effectLst>
                  <a:outerShdw blurRad="38100" dist="38100" dir="2700000" algn="tl">
                    <a:srgbClr val="000000">
                      <a:alpha val="43137"/>
                    </a:srgbClr>
                  </a:outerShdw>
                </a:effectLst>
                <a:latin typeface="+mn-lt"/>
              </a:rPr>
              <a:t>Matthew 7:7</a:t>
            </a:r>
          </a:p>
          <a:p>
            <a:r>
              <a:rPr lang="en-US" sz="3600" b="1" dirty="0" smtClean="0">
                <a:ln w="3175">
                  <a:solidFill>
                    <a:schemeClr val="tx1"/>
                  </a:solidFill>
                </a:ln>
                <a:solidFill>
                  <a:srgbClr val="0070C0"/>
                </a:solidFill>
                <a:effectLst>
                  <a:outerShdw blurRad="38100" dist="38100" dir="2700000" algn="tl">
                    <a:srgbClr val="000000">
                      <a:alpha val="43137"/>
                    </a:srgbClr>
                  </a:outerShdw>
                </a:effectLst>
                <a:latin typeface="+mn-lt"/>
              </a:rPr>
              <a:t>	Philippians 4:6-7</a:t>
            </a:r>
          </a:p>
          <a:p>
            <a:r>
              <a:rPr lang="en-US" sz="3600" b="1" dirty="0" smtClean="0">
                <a:ln w="3175">
                  <a:solidFill>
                    <a:schemeClr val="tx1"/>
                  </a:solidFill>
                </a:ln>
                <a:solidFill>
                  <a:srgbClr val="0070C0"/>
                </a:solidFill>
                <a:effectLst>
                  <a:outerShdw blurRad="38100" dist="38100" dir="2700000" algn="tl">
                    <a:srgbClr val="000000">
                      <a:alpha val="43137"/>
                    </a:srgbClr>
                  </a:outerShdw>
                </a:effectLst>
                <a:latin typeface="+mn-lt"/>
              </a:rPr>
              <a:t>	James 5:16</a:t>
            </a:r>
          </a:p>
          <a:p>
            <a:r>
              <a:rPr lang="en-US" sz="3600" b="1" dirty="0" smtClean="0">
                <a:ln w="3175">
                  <a:solidFill>
                    <a:schemeClr val="tx1"/>
                  </a:solidFill>
                </a:ln>
                <a:solidFill>
                  <a:srgbClr val="0070C0"/>
                </a:solidFill>
                <a:effectLst>
                  <a:outerShdw blurRad="38100" dist="38100" dir="2700000" algn="tl">
                    <a:srgbClr val="000000">
                      <a:alpha val="43137"/>
                    </a:srgbClr>
                  </a:outerShdw>
                </a:effectLst>
                <a:latin typeface="+mn-lt"/>
              </a:rPr>
              <a:t>	1 Timothy 2:1</a:t>
            </a:r>
            <a:endParaRPr lang="en-US" sz="3600" b="1" dirty="0" smtClean="0">
              <a:ln w="3175" cap="sq">
                <a:solidFill>
                  <a:schemeClr val="tx1"/>
                </a:solidFill>
              </a:ln>
              <a:solidFill>
                <a:srgbClr val="0070C0"/>
              </a:solidFill>
              <a:effectLst>
                <a:outerShdw blurRad="38100" dist="38100" dir="2700000" algn="tl">
                  <a:srgbClr val="000000">
                    <a:alpha val="43137"/>
                  </a:srgbClr>
                </a:outerShdw>
              </a:effectLst>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Image number: AA034250"/>
          <p:cNvPicPr>
            <a:picLocks noChangeAspect="1" noChangeArrowheads="1"/>
          </p:cNvPicPr>
          <p:nvPr/>
        </p:nvPicPr>
        <p:blipFill>
          <a:blip r:embed="rId3" cstate="print"/>
          <a:srcRect t="9322" b="17070"/>
          <a:stretch>
            <a:fillRect/>
          </a:stretch>
        </p:blipFill>
        <p:spPr bwMode="auto">
          <a:xfrm>
            <a:off x="0" y="0"/>
            <a:ext cx="9144000" cy="6858000"/>
          </a:xfrm>
          <a:prstGeom prst="rect">
            <a:avLst/>
          </a:prstGeom>
          <a:noFill/>
        </p:spPr>
      </p:pic>
      <p:sp>
        <p:nvSpPr>
          <p:cNvPr id="8" name="TextBox 7"/>
          <p:cNvSpPr txBox="1"/>
          <p:nvPr/>
        </p:nvSpPr>
        <p:spPr>
          <a:xfrm>
            <a:off x="562708" y="407963"/>
            <a:ext cx="8117058" cy="1015663"/>
          </a:xfrm>
          <a:prstGeom prst="rect">
            <a:avLst/>
          </a:prstGeom>
          <a:noFill/>
          <a:ln>
            <a:noFill/>
          </a:ln>
        </p:spPr>
        <p:txBody>
          <a:bodyPr wrap="square" rtlCol="0">
            <a:spAutoFit/>
          </a:bodyPr>
          <a:lstStyle/>
          <a:p>
            <a:pPr algn="ctr"/>
            <a:r>
              <a:rPr lang="en-US" sz="6000" dirty="0" smtClean="0">
                <a:ln w="3175">
                  <a:solidFill>
                    <a:schemeClr val="tx1"/>
                  </a:solidFill>
                </a:ln>
                <a:solidFill>
                  <a:schemeClr val="bg1"/>
                </a:solidFill>
                <a:effectLst>
                  <a:outerShdw blurRad="38100" dist="38100" dir="2700000" algn="tl">
                    <a:srgbClr val="000000">
                      <a:alpha val="43137"/>
                    </a:srgbClr>
                  </a:outerShdw>
                </a:effectLst>
                <a:latin typeface="+mj-lt"/>
              </a:rPr>
              <a:t>A Call to Prayer</a:t>
            </a:r>
            <a:endParaRPr lang="en-US" sz="6000" dirty="0">
              <a:ln w="3175">
                <a:solidFill>
                  <a:schemeClr val="tx1"/>
                </a:solidFill>
              </a:ln>
              <a:solidFill>
                <a:schemeClr val="bg1"/>
              </a:solidFill>
              <a:effectLst>
                <a:outerShdw blurRad="38100" dist="38100" dir="2700000" algn="tl">
                  <a:srgbClr val="000000">
                    <a:alpha val="43137"/>
                  </a:srgbClr>
                </a:outerShdw>
              </a:effectLst>
              <a:latin typeface="+mj-lt"/>
            </a:endParaRPr>
          </a:p>
        </p:txBody>
      </p:sp>
      <p:sp>
        <p:nvSpPr>
          <p:cNvPr id="7" name="TextBox 6"/>
          <p:cNvSpPr txBox="1"/>
          <p:nvPr/>
        </p:nvSpPr>
        <p:spPr>
          <a:xfrm>
            <a:off x="745581" y="1645918"/>
            <a:ext cx="8088930" cy="4893647"/>
          </a:xfrm>
          <a:prstGeom prst="rect">
            <a:avLst/>
          </a:prstGeom>
          <a:noFill/>
        </p:spPr>
        <p:txBody>
          <a:bodyPr wrap="square" rtlCol="0">
            <a:spAutoFit/>
          </a:bodyPr>
          <a:lstStyle/>
          <a:p>
            <a:r>
              <a:rPr lang="en-US" sz="4800" b="1" dirty="0" smtClean="0">
                <a:ln w="3175">
                  <a:solidFill>
                    <a:schemeClr val="tx1"/>
                  </a:solidFill>
                </a:ln>
                <a:solidFill>
                  <a:schemeClr val="bg1"/>
                </a:solidFill>
                <a:effectLst>
                  <a:outerShdw blurRad="38100" dist="38100" dir="2700000" algn="tl">
                    <a:srgbClr val="000000">
                      <a:alpha val="43137"/>
                    </a:srgbClr>
                  </a:outerShdw>
                </a:effectLst>
                <a:latin typeface="+mn-lt"/>
              </a:rPr>
              <a:t>Requests</a:t>
            </a:r>
          </a:p>
          <a:p>
            <a:pPr lvl="1">
              <a:buFont typeface="Arial" pitchFamily="34" charset="0"/>
              <a:buChar char="•"/>
            </a:pPr>
            <a:r>
              <a:rPr lang="en-US" sz="3600" b="1" dirty="0" smtClean="0">
                <a:ln w="3175">
                  <a:solidFill>
                    <a:schemeClr val="tx1"/>
                  </a:solidFill>
                </a:ln>
                <a:solidFill>
                  <a:schemeClr val="bg1"/>
                </a:solidFill>
                <a:effectLst>
                  <a:outerShdw blurRad="38100" dist="38100" dir="2700000" algn="tl">
                    <a:srgbClr val="000000">
                      <a:alpha val="43137"/>
                    </a:srgbClr>
                  </a:outerShdw>
                </a:effectLst>
                <a:latin typeface="+mn-lt"/>
              </a:rPr>
              <a:t>Share your greatest personal 				need</a:t>
            </a:r>
          </a:p>
          <a:p>
            <a:pPr lvl="1">
              <a:buFont typeface="Arial" pitchFamily="34" charset="0"/>
              <a:buChar char="•"/>
            </a:pPr>
            <a:r>
              <a:rPr lang="en-US" sz="3600" b="1" dirty="0" smtClean="0">
                <a:ln w="3175">
                  <a:solidFill>
                    <a:schemeClr val="tx1"/>
                  </a:solidFill>
                </a:ln>
                <a:solidFill>
                  <a:schemeClr val="bg1"/>
                </a:solidFill>
                <a:effectLst>
                  <a:outerShdw blurRad="38100" dist="38100" dir="2700000" algn="tl">
                    <a:srgbClr val="000000">
                      <a:alpha val="43137"/>
                    </a:srgbClr>
                  </a:outerShdw>
                </a:effectLst>
                <a:latin typeface="+mn-lt"/>
              </a:rPr>
              <a:t>Share your greatest desire for 				your church</a:t>
            </a:r>
          </a:p>
          <a:p>
            <a:pPr lvl="1">
              <a:buFont typeface="Arial" pitchFamily="34" charset="0"/>
              <a:buChar char="•"/>
            </a:pPr>
            <a:r>
              <a:rPr lang="en-US" sz="3600" b="1" dirty="0" smtClean="0">
                <a:ln w="3175">
                  <a:solidFill>
                    <a:schemeClr val="tx1"/>
                  </a:solidFill>
                </a:ln>
                <a:solidFill>
                  <a:schemeClr val="bg1"/>
                </a:solidFill>
                <a:effectLst>
                  <a:outerShdw blurRad="38100" dist="38100" dir="2700000" algn="tl">
                    <a:srgbClr val="000000">
                      <a:alpha val="43137"/>
                    </a:srgbClr>
                  </a:outerShdw>
                </a:effectLst>
                <a:latin typeface="+mn-lt"/>
              </a:rPr>
              <a:t>Share one lost person</a:t>
            </a:r>
          </a:p>
          <a:p>
            <a:pPr lvl="1">
              <a:buFont typeface="Arial" pitchFamily="34" charset="0"/>
              <a:buChar char="•"/>
            </a:pPr>
            <a:r>
              <a:rPr lang="en-US" sz="3600" b="1" dirty="0" smtClean="0">
                <a:ln w="3175">
                  <a:solidFill>
                    <a:schemeClr val="tx1"/>
                  </a:solidFill>
                </a:ln>
                <a:solidFill>
                  <a:schemeClr val="bg1"/>
                </a:solidFill>
                <a:effectLst>
                  <a:outerShdw blurRad="38100" dist="38100" dir="2700000" algn="tl">
                    <a:srgbClr val="000000">
                      <a:alpha val="43137"/>
                    </a:srgbClr>
                  </a:outerShdw>
                </a:effectLst>
                <a:latin typeface="+mn-lt"/>
              </a:rPr>
              <a:t>Share one Christian who needs 			restoration</a:t>
            </a:r>
            <a:endParaRPr lang="en-US" sz="3600" b="1" dirty="0" smtClean="0">
              <a:ln w="3175" cap="sq">
                <a:solidFill>
                  <a:schemeClr val="tx1"/>
                </a:solidFill>
              </a:ln>
              <a:solidFill>
                <a:schemeClr val="bg1"/>
              </a:solidFill>
              <a:effectLst>
                <a:outerShdw blurRad="38100" dist="38100" dir="2700000" algn="tl">
                  <a:srgbClr val="000000">
                    <a:alpha val="43137"/>
                  </a:srgbClr>
                </a:outerShdw>
              </a:effectLst>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number: AA010312"/>
          <p:cNvPicPr>
            <a:picLocks noChangeAspect="1" noChangeArrowheads="1"/>
          </p:cNvPicPr>
          <p:nvPr/>
        </p:nvPicPr>
        <p:blipFill>
          <a:blip r:embed="rId3" cstate="print"/>
          <a:srcRect l="8427" t="11905" r="13780"/>
          <a:stretch>
            <a:fillRect/>
          </a:stretch>
        </p:blipFill>
        <p:spPr bwMode="auto">
          <a:xfrm>
            <a:off x="0" y="0"/>
            <a:ext cx="9144000" cy="6848475"/>
          </a:xfrm>
          <a:prstGeom prst="rect">
            <a:avLst/>
          </a:prstGeom>
          <a:noFill/>
        </p:spPr>
      </p:pic>
      <p:sp>
        <p:nvSpPr>
          <p:cNvPr id="8" name="TextBox 7"/>
          <p:cNvSpPr txBox="1"/>
          <p:nvPr/>
        </p:nvSpPr>
        <p:spPr>
          <a:xfrm>
            <a:off x="562708" y="407963"/>
            <a:ext cx="8117058" cy="1015663"/>
          </a:xfrm>
          <a:prstGeom prst="rect">
            <a:avLst/>
          </a:prstGeom>
          <a:noFill/>
          <a:ln>
            <a:noFill/>
          </a:ln>
        </p:spPr>
        <p:txBody>
          <a:bodyPr wrap="square" rtlCol="0">
            <a:spAutoFit/>
          </a:bodyPr>
          <a:lstStyle/>
          <a:p>
            <a:pPr algn="ctr"/>
            <a:r>
              <a:rPr lang="en-US" sz="6000" dirty="0" smtClean="0">
                <a:ln w="3175">
                  <a:solidFill>
                    <a:schemeClr val="tx1"/>
                  </a:solidFill>
                </a:ln>
                <a:solidFill>
                  <a:srgbClr val="A50021"/>
                </a:solidFill>
                <a:effectLst>
                  <a:outerShdw blurRad="38100" dist="38100" dir="2700000" algn="tl">
                    <a:srgbClr val="000000">
                      <a:alpha val="43137"/>
                    </a:srgbClr>
                  </a:outerShdw>
                </a:effectLst>
                <a:latin typeface="+mj-lt"/>
              </a:rPr>
              <a:t>A Call to Prayer</a:t>
            </a:r>
            <a:endParaRPr lang="en-US" sz="6000" dirty="0">
              <a:ln w="3175">
                <a:solidFill>
                  <a:schemeClr val="tx1"/>
                </a:solidFill>
              </a:ln>
              <a:solidFill>
                <a:srgbClr val="A50021"/>
              </a:solidFill>
              <a:effectLst>
                <a:outerShdw blurRad="38100" dist="38100" dir="2700000" algn="tl">
                  <a:srgbClr val="000000">
                    <a:alpha val="43137"/>
                  </a:srgbClr>
                </a:outerShdw>
              </a:effectLst>
              <a:latin typeface="+mj-lt"/>
            </a:endParaRPr>
          </a:p>
        </p:txBody>
      </p:sp>
      <p:sp>
        <p:nvSpPr>
          <p:cNvPr id="4" name="TextBox 3"/>
          <p:cNvSpPr txBox="1"/>
          <p:nvPr/>
        </p:nvSpPr>
        <p:spPr>
          <a:xfrm>
            <a:off x="745581" y="2218550"/>
            <a:ext cx="8088930" cy="4154984"/>
          </a:xfrm>
          <a:prstGeom prst="rect">
            <a:avLst/>
          </a:prstGeom>
          <a:noFill/>
        </p:spPr>
        <p:txBody>
          <a:bodyPr wrap="square" rtlCol="0">
            <a:spAutoFit/>
          </a:bodyPr>
          <a:lstStyle/>
          <a:p>
            <a:r>
              <a:rPr lang="en-US" sz="4800" b="1" dirty="0" smtClean="0">
                <a:ln w="3175">
                  <a:solidFill>
                    <a:schemeClr val="tx1"/>
                  </a:solidFill>
                </a:ln>
                <a:solidFill>
                  <a:schemeClr val="bg1"/>
                </a:solidFill>
                <a:effectLst>
                  <a:outerShdw blurRad="38100" dist="38100" dir="2700000" algn="tl">
                    <a:srgbClr val="000000">
                      <a:alpha val="43137"/>
                    </a:srgbClr>
                  </a:outerShdw>
                </a:effectLst>
                <a:latin typeface="+mn-lt"/>
              </a:rPr>
              <a:t>Requests</a:t>
            </a:r>
          </a:p>
          <a:p>
            <a:pPr lvl="1">
              <a:buFont typeface="Arial" pitchFamily="34" charset="0"/>
              <a:buChar char="•"/>
            </a:pPr>
            <a:r>
              <a:rPr lang="en-US" sz="3600" b="1" dirty="0" smtClean="0">
                <a:ln w="3175">
                  <a:solidFill>
                    <a:schemeClr val="tx1"/>
                  </a:solidFill>
                </a:ln>
                <a:solidFill>
                  <a:schemeClr val="bg1"/>
                </a:solidFill>
                <a:effectLst>
                  <a:outerShdw blurRad="38100" dist="38100" dir="2700000" algn="tl">
                    <a:srgbClr val="000000">
                      <a:alpha val="43137"/>
                    </a:srgbClr>
                  </a:outerShdw>
                </a:effectLst>
                <a:latin typeface="+mn-lt"/>
              </a:rPr>
              <a:t>Focus – </a:t>
            </a:r>
          </a:p>
          <a:p>
            <a:pPr lvl="2">
              <a:buFont typeface="Arial" pitchFamily="34" charset="0"/>
              <a:buChar char="•"/>
            </a:pPr>
            <a:r>
              <a:rPr lang="en-US" sz="3600" b="1" dirty="0" smtClean="0">
                <a:ln w="3175">
                  <a:solidFill>
                    <a:schemeClr val="tx1"/>
                  </a:solidFill>
                </a:ln>
                <a:solidFill>
                  <a:schemeClr val="bg1"/>
                </a:solidFill>
                <a:effectLst>
                  <a:outerShdw blurRad="38100" dist="38100" dir="2700000" algn="tl">
                    <a:srgbClr val="000000">
                      <a:alpha val="43137"/>
                    </a:srgbClr>
                  </a:outerShdw>
                </a:effectLst>
                <a:latin typeface="+mn-lt"/>
              </a:rPr>
              <a:t>Unreached and</a:t>
            </a:r>
            <a:r>
              <a:rPr lang="en-US" sz="3600" b="1" dirty="0" smtClean="0">
                <a:ln w="3175" cap="sq">
                  <a:solidFill>
                    <a:schemeClr val="tx1"/>
                  </a:solidFill>
                </a:ln>
                <a:solidFill>
                  <a:schemeClr val="bg1"/>
                </a:solidFill>
                <a:effectLst>
                  <a:outerShdw blurRad="38100" dist="38100" dir="2700000" algn="tl">
                    <a:srgbClr val="000000">
                      <a:alpha val="43137"/>
                    </a:srgbClr>
                  </a:outerShdw>
                </a:effectLst>
                <a:latin typeface="+mn-lt"/>
              </a:rPr>
              <a:t> 			Underserved				 	people groups</a:t>
            </a:r>
          </a:p>
          <a:p>
            <a:pPr lvl="3">
              <a:buFont typeface="Arial" pitchFamily="34" charset="0"/>
              <a:buChar char="•"/>
            </a:pPr>
            <a:r>
              <a:rPr lang="en-US" sz="3600" b="1" dirty="0" smtClean="0">
                <a:ln w="3175" cap="sq">
                  <a:solidFill>
                    <a:schemeClr val="tx1"/>
                  </a:solidFill>
                </a:ln>
                <a:solidFill>
                  <a:schemeClr val="bg1"/>
                </a:solidFill>
                <a:effectLst>
                  <a:outerShdw blurRad="38100" dist="38100" dir="2700000" algn="tl">
                    <a:srgbClr val="000000">
                      <a:alpha val="43137"/>
                    </a:srgbClr>
                  </a:outerShdw>
                </a:effectLst>
                <a:latin typeface="+mn-lt"/>
              </a:rPr>
              <a:t>North America</a:t>
            </a:r>
          </a:p>
          <a:p>
            <a:pPr lvl="3">
              <a:buFont typeface="Arial" pitchFamily="34" charset="0"/>
              <a:buChar char="•"/>
            </a:pPr>
            <a:r>
              <a:rPr lang="en-US" sz="3600" b="1" dirty="0" smtClean="0">
                <a:ln w="3175" cap="sq">
                  <a:solidFill>
                    <a:schemeClr val="tx1"/>
                  </a:solidFill>
                </a:ln>
                <a:solidFill>
                  <a:schemeClr val="bg1"/>
                </a:solidFill>
                <a:effectLst>
                  <a:outerShdw blurRad="38100" dist="38100" dir="2700000" algn="tl">
                    <a:srgbClr val="000000">
                      <a:alpha val="43137"/>
                    </a:srgbClr>
                  </a:outerShdw>
                </a:effectLst>
                <a:latin typeface="+mn-lt"/>
              </a:rPr>
              <a:t>World</a:t>
            </a:r>
            <a:endParaRPr lang="en-US" sz="3600" b="1" dirty="0" smtClean="0">
              <a:ln w="3175">
                <a:solidFill>
                  <a:schemeClr val="tx1"/>
                </a:solidFill>
              </a:ln>
              <a:solidFill>
                <a:schemeClr val="bg1"/>
              </a:solidFill>
              <a:effectLst>
                <a:outerShdw blurRad="38100" dist="38100" dir="2700000" algn="tl">
                  <a:srgbClr val="000000">
                    <a:alpha val="43137"/>
                  </a:srgbClr>
                </a:outerShdw>
              </a:effectLst>
              <a:latin typeface="+mn-lt"/>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rayer"/>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2" name="Title 1"/>
          <p:cNvSpPr>
            <a:spLocks noGrp="1"/>
          </p:cNvSpPr>
          <p:nvPr>
            <p:ph type="title"/>
          </p:nvPr>
        </p:nvSpPr>
        <p:spPr/>
        <p:txBody>
          <a:bodyPr/>
          <a:lstStyle/>
          <a:p>
            <a:r>
              <a:rPr lang="en-US" dirty="0" smtClean="0">
                <a:ln>
                  <a:solidFill>
                    <a:srgbClr val="A50021"/>
                  </a:solidFill>
                </a:ln>
                <a:solidFill>
                  <a:srgbClr val="FFFFFF"/>
                </a:solidFill>
              </a:rPr>
              <a:t>PRAY Ohio!</a:t>
            </a:r>
            <a:endParaRPr lang="en-US" dirty="0">
              <a:ln>
                <a:solidFill>
                  <a:srgbClr val="A50021"/>
                </a:solidFill>
              </a:ln>
              <a:solidFill>
                <a:srgbClr val="FFFFFF"/>
              </a:solidFill>
            </a:endParaRPr>
          </a:p>
        </p:txBody>
      </p:sp>
      <p:sp>
        <p:nvSpPr>
          <p:cNvPr id="3" name="Subtitle 2"/>
          <p:cNvSpPr>
            <a:spLocks noGrp="1"/>
          </p:cNvSpPr>
          <p:nvPr>
            <p:ph idx="1"/>
          </p:nvPr>
        </p:nvSpPr>
        <p:spPr>
          <a:xfrm>
            <a:off x="558800" y="1663700"/>
            <a:ext cx="8026400" cy="4525963"/>
          </a:xfrm>
        </p:spPr>
        <p:txBody>
          <a:bodyPr/>
          <a:lstStyle/>
          <a:p>
            <a:pPr marL="0" indent="0" algn="ctr">
              <a:buNone/>
            </a:pPr>
            <a:r>
              <a:rPr lang="en-US" sz="4000" b="1" dirty="0" smtClean="0">
                <a:ln>
                  <a:solidFill>
                    <a:srgbClr val="A50021"/>
                  </a:solidFill>
                </a:ln>
                <a:solidFill>
                  <a:srgbClr val="FFFFFF"/>
                </a:solidFill>
              </a:rPr>
              <a:t>‘The Father will never give you a template for life or ministry that eliminates the need for a daily conversation with Him.’</a:t>
            </a:r>
          </a:p>
          <a:p>
            <a:pPr marL="0" indent="0" algn="r">
              <a:buNone/>
            </a:pPr>
            <a:r>
              <a:rPr lang="en-US" b="1" dirty="0" smtClean="0">
                <a:ln>
                  <a:solidFill>
                    <a:srgbClr val="A50021"/>
                  </a:solidFill>
                </a:ln>
                <a:solidFill>
                  <a:srgbClr val="FFFFFF"/>
                </a:solidFill>
              </a:rPr>
              <a:t>– Mike Harland </a:t>
            </a:r>
            <a:endParaRPr lang="en-US" b="1" dirty="0">
              <a:ln>
                <a:solidFill>
                  <a:srgbClr val="A50021"/>
                </a:solidFill>
              </a:ln>
              <a:solidFill>
                <a:srgbClr val="FFFFFF"/>
              </a:solidFill>
            </a:endParaRPr>
          </a:p>
        </p:txBody>
      </p:sp>
      <p:pic>
        <p:nvPicPr>
          <p:cNvPr id="4" name="Picture 3" descr="PrayOhio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0440" y="4330700"/>
            <a:ext cx="2103120" cy="2103120"/>
          </a:xfrm>
          <a:prstGeom prst="rect">
            <a:avLst/>
          </a:prstGeom>
        </p:spPr>
      </p:pic>
    </p:spTree>
    <p:extLst>
      <p:ext uri="{BB962C8B-B14F-4D97-AF65-F5344CB8AC3E}">
        <p14:creationId xmlns:p14="http://schemas.microsoft.com/office/powerpoint/2010/main" val="593739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 number: ec5784-001"/>
          <p:cNvPicPr>
            <a:picLocks noChangeAspect="1" noChangeArrowheads="1"/>
          </p:cNvPicPr>
          <p:nvPr/>
        </p:nvPicPr>
        <p:blipFill>
          <a:blip r:embed="rId3" cstate="print"/>
          <a:srcRect l="4469" t="16666" r="3911" b="31667"/>
          <a:stretch>
            <a:fillRect/>
          </a:stretch>
        </p:blipFill>
        <p:spPr bwMode="auto">
          <a:xfrm>
            <a:off x="0" y="0"/>
            <a:ext cx="9144000" cy="6913563"/>
          </a:xfrm>
          <a:prstGeom prst="rect">
            <a:avLst/>
          </a:prstGeom>
          <a:noFill/>
        </p:spPr>
      </p:pic>
      <p:sp>
        <p:nvSpPr>
          <p:cNvPr id="8" name="TextBox 7"/>
          <p:cNvSpPr txBox="1"/>
          <p:nvPr/>
        </p:nvSpPr>
        <p:spPr>
          <a:xfrm>
            <a:off x="562708" y="407963"/>
            <a:ext cx="8117058" cy="1015663"/>
          </a:xfrm>
          <a:prstGeom prst="rect">
            <a:avLst/>
          </a:prstGeom>
          <a:noFill/>
          <a:ln>
            <a:noFill/>
          </a:ln>
        </p:spPr>
        <p:txBody>
          <a:bodyPr wrap="square" rtlCol="0">
            <a:spAutoFit/>
          </a:bodyPr>
          <a:lstStyle/>
          <a:p>
            <a:pPr algn="ctr"/>
            <a:r>
              <a:rPr lang="en-US" sz="6000" dirty="0" smtClean="0">
                <a:ln w="3175">
                  <a:solidFill>
                    <a:schemeClr val="tx1"/>
                  </a:solidFill>
                </a:ln>
                <a:solidFill>
                  <a:srgbClr val="A50021"/>
                </a:solidFill>
                <a:effectLst>
                  <a:outerShdw blurRad="38100" dist="38100" dir="2700000" algn="tl">
                    <a:srgbClr val="000000">
                      <a:alpha val="43137"/>
                    </a:srgbClr>
                  </a:outerShdw>
                </a:effectLst>
                <a:latin typeface="+mj-lt"/>
              </a:rPr>
              <a:t>A Call to Prayer</a:t>
            </a:r>
            <a:endParaRPr lang="en-US" sz="6000" dirty="0">
              <a:ln w="3175">
                <a:solidFill>
                  <a:schemeClr val="tx1"/>
                </a:solidFill>
              </a:ln>
              <a:solidFill>
                <a:srgbClr val="A50021"/>
              </a:solidFill>
              <a:effectLst>
                <a:outerShdw blurRad="38100" dist="38100" dir="2700000" algn="tl">
                  <a:srgbClr val="000000">
                    <a:alpha val="43137"/>
                  </a:srgbClr>
                </a:outerShdw>
              </a:effectLst>
              <a:latin typeface="+mj-lt"/>
            </a:endParaRPr>
          </a:p>
        </p:txBody>
      </p:sp>
      <p:sp>
        <p:nvSpPr>
          <p:cNvPr id="9" name="TextBox 8"/>
          <p:cNvSpPr txBox="1"/>
          <p:nvPr/>
        </p:nvSpPr>
        <p:spPr>
          <a:xfrm>
            <a:off x="745581" y="1645918"/>
            <a:ext cx="8088930" cy="2677656"/>
          </a:xfrm>
          <a:prstGeom prst="rect">
            <a:avLst/>
          </a:prstGeom>
          <a:noFill/>
        </p:spPr>
        <p:txBody>
          <a:bodyPr wrap="square" rtlCol="0">
            <a:spAutoFit/>
          </a:bodyPr>
          <a:lstStyle/>
          <a:p>
            <a:r>
              <a:rPr lang="en-US" sz="4800" b="1" dirty="0" smtClean="0">
                <a:ln w="3175">
                  <a:solidFill>
                    <a:schemeClr val="tx1"/>
                  </a:solidFill>
                </a:ln>
                <a:solidFill>
                  <a:srgbClr val="A50021"/>
                </a:solidFill>
                <a:effectLst>
                  <a:outerShdw blurRad="38100" dist="38100" dir="2700000" algn="tl">
                    <a:srgbClr val="000000">
                      <a:alpha val="43137"/>
                    </a:srgbClr>
                  </a:outerShdw>
                </a:effectLst>
                <a:latin typeface="+mn-lt"/>
              </a:rPr>
              <a:t>Renewal </a:t>
            </a:r>
          </a:p>
          <a:p>
            <a:r>
              <a:rPr lang="en-US" sz="4800" b="1" dirty="0" smtClean="0">
                <a:ln w="3175">
                  <a:solidFill>
                    <a:schemeClr val="tx1"/>
                  </a:solidFill>
                </a:ln>
                <a:solidFill>
                  <a:srgbClr val="A50021"/>
                </a:solidFill>
                <a:effectLst>
                  <a:outerShdw blurRad="38100" dist="38100" dir="2700000" algn="tl">
                    <a:srgbClr val="000000">
                      <a:alpha val="43137"/>
                    </a:srgbClr>
                  </a:outerShdw>
                </a:effectLst>
                <a:latin typeface="+mn-lt"/>
              </a:rPr>
              <a:t>	</a:t>
            </a:r>
            <a:r>
              <a:rPr lang="en-US" sz="3600" b="1" dirty="0" smtClean="0">
                <a:ln w="3175">
                  <a:solidFill>
                    <a:schemeClr val="tx1"/>
                  </a:solidFill>
                </a:ln>
                <a:solidFill>
                  <a:srgbClr val="A50021"/>
                </a:solidFill>
                <a:effectLst>
                  <a:outerShdw blurRad="38100" dist="38100" dir="2700000" algn="tl">
                    <a:srgbClr val="000000">
                      <a:alpha val="43137"/>
                    </a:srgbClr>
                  </a:outerShdw>
                </a:effectLst>
                <a:latin typeface="+mn-lt"/>
              </a:rPr>
              <a:t>Isaiah 40:31</a:t>
            </a:r>
          </a:p>
          <a:p>
            <a:r>
              <a:rPr lang="en-US" sz="3600" b="1" dirty="0" smtClean="0">
                <a:ln w="3175">
                  <a:solidFill>
                    <a:schemeClr val="tx1"/>
                  </a:solidFill>
                </a:ln>
                <a:solidFill>
                  <a:srgbClr val="A50021"/>
                </a:solidFill>
                <a:effectLst>
                  <a:outerShdw blurRad="38100" dist="38100" dir="2700000" algn="tl">
                    <a:srgbClr val="000000">
                      <a:alpha val="43137"/>
                    </a:srgbClr>
                  </a:outerShdw>
                </a:effectLst>
                <a:latin typeface="+mn-lt"/>
              </a:rPr>
              <a:t>	Romans 12:1-2</a:t>
            </a:r>
          </a:p>
          <a:p>
            <a:r>
              <a:rPr lang="en-US" sz="3600" b="1" dirty="0" smtClean="0">
                <a:ln w="3175">
                  <a:solidFill>
                    <a:schemeClr val="tx1"/>
                  </a:solidFill>
                </a:ln>
                <a:solidFill>
                  <a:srgbClr val="A50021"/>
                </a:solidFill>
                <a:effectLst>
                  <a:outerShdw blurRad="38100" dist="38100" dir="2700000" algn="tl">
                    <a:srgbClr val="000000">
                      <a:alpha val="43137"/>
                    </a:srgbClr>
                  </a:outerShdw>
                </a:effectLst>
                <a:latin typeface="+mn-lt"/>
              </a:rPr>
              <a:t>	Hebrews 10:19-25</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62708" y="407963"/>
            <a:ext cx="8117058" cy="1015663"/>
          </a:xfrm>
          <a:prstGeom prst="rect">
            <a:avLst/>
          </a:prstGeom>
          <a:noFill/>
          <a:ln>
            <a:noFill/>
          </a:ln>
        </p:spPr>
        <p:txBody>
          <a:bodyPr wrap="square" rtlCol="0">
            <a:spAutoFit/>
          </a:bodyPr>
          <a:lstStyle/>
          <a:p>
            <a:pPr algn="ctr"/>
            <a:r>
              <a:rPr lang="en-US" sz="6000" dirty="0" smtClean="0">
                <a:ln w="3175">
                  <a:solidFill>
                    <a:schemeClr val="tx1"/>
                  </a:solidFill>
                </a:ln>
                <a:solidFill>
                  <a:srgbClr val="A50021"/>
                </a:solidFill>
                <a:effectLst>
                  <a:outerShdw blurRad="38100" dist="38100" dir="2700000" algn="tl">
                    <a:srgbClr val="000000">
                      <a:alpha val="43137"/>
                    </a:srgbClr>
                  </a:outerShdw>
                </a:effectLst>
                <a:latin typeface="+mj-lt"/>
              </a:rPr>
              <a:t>A Call to Prayer</a:t>
            </a:r>
            <a:endParaRPr lang="en-US" sz="6000" dirty="0">
              <a:ln w="3175">
                <a:solidFill>
                  <a:schemeClr val="tx1"/>
                </a:solidFill>
              </a:ln>
              <a:solidFill>
                <a:srgbClr val="A50021"/>
              </a:solidFill>
              <a:effectLst>
                <a:outerShdw blurRad="38100" dist="38100" dir="2700000" algn="tl">
                  <a:srgbClr val="000000">
                    <a:alpha val="43137"/>
                  </a:srgbClr>
                </a:outerShdw>
              </a:effectLst>
              <a:latin typeface="+mj-lt"/>
            </a:endParaRPr>
          </a:p>
        </p:txBody>
      </p:sp>
      <p:sp>
        <p:nvSpPr>
          <p:cNvPr id="9" name="TextBox 8"/>
          <p:cNvSpPr txBox="1"/>
          <p:nvPr/>
        </p:nvSpPr>
        <p:spPr>
          <a:xfrm>
            <a:off x="745581" y="1645918"/>
            <a:ext cx="8088930" cy="4708981"/>
          </a:xfrm>
          <a:prstGeom prst="rect">
            <a:avLst/>
          </a:prstGeom>
          <a:noFill/>
        </p:spPr>
        <p:txBody>
          <a:bodyPr wrap="square" rtlCol="0">
            <a:spAutoFit/>
          </a:bodyPr>
          <a:lstStyle/>
          <a:p>
            <a:r>
              <a:rPr lang="en-US" sz="3600" b="1" dirty="0" smtClean="0">
                <a:ln w="3175">
                  <a:solidFill>
                    <a:schemeClr val="tx1"/>
                  </a:solidFill>
                </a:ln>
                <a:solidFill>
                  <a:srgbClr val="A50021"/>
                </a:solidFill>
                <a:effectLst>
                  <a:outerShdw blurRad="38100" dist="38100" dir="2700000" algn="tl">
                    <a:srgbClr val="000000">
                      <a:alpha val="43137"/>
                    </a:srgbClr>
                  </a:outerShdw>
                </a:effectLst>
              </a:rPr>
              <a:t>Hebrews 10:19-25</a:t>
            </a:r>
            <a:br>
              <a:rPr lang="en-US" sz="3600" b="1" dirty="0" smtClean="0">
                <a:ln w="3175">
                  <a:solidFill>
                    <a:schemeClr val="tx1"/>
                  </a:solidFill>
                </a:ln>
                <a:solidFill>
                  <a:srgbClr val="A50021"/>
                </a:solidFill>
                <a:effectLst>
                  <a:outerShdw blurRad="38100" dist="38100" dir="2700000" algn="tl">
                    <a:srgbClr val="000000">
                      <a:alpha val="43137"/>
                    </a:srgbClr>
                  </a:outerShdw>
                </a:effectLst>
              </a:rPr>
            </a:br>
            <a:r>
              <a:rPr lang="en-US" sz="3600" b="1" baseline="30000" dirty="0" smtClean="0">
                <a:ln w="3175">
                  <a:solidFill>
                    <a:schemeClr val="tx1"/>
                  </a:solidFill>
                </a:ln>
                <a:solidFill>
                  <a:srgbClr val="A50021"/>
                </a:solidFill>
                <a:effectLst>
                  <a:outerShdw blurRad="38100" dist="38100" dir="2700000" algn="tl">
                    <a:srgbClr val="000000">
                      <a:alpha val="43137"/>
                    </a:srgbClr>
                  </a:outerShdw>
                </a:effectLst>
              </a:rPr>
              <a:t>19 </a:t>
            </a:r>
            <a:r>
              <a:rPr lang="en-US" sz="3600" b="1" dirty="0" smtClean="0">
                <a:ln w="3175">
                  <a:solidFill>
                    <a:schemeClr val="tx1"/>
                  </a:solidFill>
                </a:ln>
                <a:solidFill>
                  <a:srgbClr val="A50021"/>
                </a:solidFill>
                <a:effectLst>
                  <a:outerShdw blurRad="38100" dist="38100" dir="2700000" algn="tl">
                    <a:srgbClr val="000000">
                      <a:alpha val="43137"/>
                    </a:srgbClr>
                  </a:outerShdw>
                </a:effectLst>
              </a:rPr>
              <a:t>Therefore, brethren, having boldness to enter the Holiest by the blood of Jesus, </a:t>
            </a:r>
            <a:br>
              <a:rPr lang="en-US" sz="3600" b="1" dirty="0" smtClean="0">
                <a:ln w="3175">
                  <a:solidFill>
                    <a:schemeClr val="tx1"/>
                  </a:solidFill>
                </a:ln>
                <a:solidFill>
                  <a:srgbClr val="A50021"/>
                </a:solidFill>
                <a:effectLst>
                  <a:outerShdw blurRad="38100" dist="38100" dir="2700000" algn="tl">
                    <a:srgbClr val="000000">
                      <a:alpha val="43137"/>
                    </a:srgbClr>
                  </a:outerShdw>
                </a:effectLst>
              </a:rPr>
            </a:br>
            <a:r>
              <a:rPr lang="en-US" sz="3600" b="1" baseline="30000" dirty="0" smtClean="0">
                <a:ln w="3175">
                  <a:solidFill>
                    <a:schemeClr val="tx1"/>
                  </a:solidFill>
                </a:ln>
                <a:solidFill>
                  <a:srgbClr val="A50021"/>
                </a:solidFill>
                <a:effectLst>
                  <a:outerShdw blurRad="38100" dist="38100" dir="2700000" algn="tl">
                    <a:srgbClr val="000000">
                      <a:alpha val="43137"/>
                    </a:srgbClr>
                  </a:outerShdw>
                </a:effectLst>
              </a:rPr>
              <a:t>20 </a:t>
            </a:r>
            <a:r>
              <a:rPr lang="en-US" sz="3600" b="1" dirty="0" smtClean="0">
                <a:ln w="3175">
                  <a:solidFill>
                    <a:schemeClr val="tx1"/>
                  </a:solidFill>
                </a:ln>
                <a:solidFill>
                  <a:srgbClr val="A50021"/>
                </a:solidFill>
                <a:effectLst>
                  <a:outerShdw blurRad="38100" dist="38100" dir="2700000" algn="tl">
                    <a:srgbClr val="000000">
                      <a:alpha val="43137"/>
                    </a:srgbClr>
                  </a:outerShdw>
                </a:effectLst>
              </a:rPr>
              <a:t>by a new and living way which He consecrated for us, through the veil, that is, His flesh, </a:t>
            </a:r>
            <a:r>
              <a:rPr lang="en-US" sz="3600" b="1" dirty="0" smtClean="0">
                <a:ln w="3175">
                  <a:solidFill>
                    <a:schemeClr val="tx1"/>
                  </a:solidFill>
                </a:ln>
              </a:rPr>
              <a:t/>
            </a:r>
            <a:br>
              <a:rPr lang="en-US" sz="3600" b="1" dirty="0" smtClean="0">
                <a:ln w="3175">
                  <a:solidFill>
                    <a:schemeClr val="tx1"/>
                  </a:solidFill>
                </a:ln>
              </a:rPr>
            </a:br>
            <a:endParaRPr lang="en-US" sz="4800" dirty="0">
              <a:ln w="3175">
                <a:solidFill>
                  <a:schemeClr val="tx1"/>
                </a:solidFill>
              </a:ln>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62708" y="407963"/>
            <a:ext cx="8117058" cy="1015663"/>
          </a:xfrm>
          <a:prstGeom prst="rect">
            <a:avLst/>
          </a:prstGeom>
          <a:noFill/>
          <a:ln>
            <a:noFill/>
          </a:ln>
        </p:spPr>
        <p:txBody>
          <a:bodyPr wrap="square" rtlCol="0">
            <a:spAutoFit/>
          </a:bodyPr>
          <a:lstStyle/>
          <a:p>
            <a:pPr algn="ctr"/>
            <a:r>
              <a:rPr lang="en-US" sz="6000" dirty="0" smtClean="0">
                <a:ln w="3175">
                  <a:solidFill>
                    <a:schemeClr val="tx1"/>
                  </a:solidFill>
                </a:ln>
                <a:solidFill>
                  <a:srgbClr val="A50021"/>
                </a:solidFill>
                <a:effectLst>
                  <a:outerShdw blurRad="38100" dist="38100" dir="2700000" algn="tl">
                    <a:srgbClr val="000000">
                      <a:alpha val="43137"/>
                    </a:srgbClr>
                  </a:outerShdw>
                </a:effectLst>
                <a:latin typeface="+mj-lt"/>
              </a:rPr>
              <a:t>A Call to Prayer</a:t>
            </a:r>
            <a:endParaRPr lang="en-US" sz="6000" dirty="0">
              <a:ln w="3175">
                <a:solidFill>
                  <a:schemeClr val="tx1"/>
                </a:solidFill>
              </a:ln>
              <a:solidFill>
                <a:srgbClr val="A50021"/>
              </a:solidFill>
              <a:effectLst>
                <a:outerShdw blurRad="38100" dist="38100" dir="2700000" algn="tl">
                  <a:srgbClr val="000000">
                    <a:alpha val="43137"/>
                  </a:srgbClr>
                </a:outerShdw>
              </a:effectLst>
              <a:latin typeface="+mj-lt"/>
            </a:endParaRPr>
          </a:p>
        </p:txBody>
      </p:sp>
      <p:sp>
        <p:nvSpPr>
          <p:cNvPr id="9" name="TextBox 8"/>
          <p:cNvSpPr txBox="1"/>
          <p:nvPr/>
        </p:nvSpPr>
        <p:spPr>
          <a:xfrm>
            <a:off x="745581" y="1645918"/>
            <a:ext cx="8088930" cy="4524315"/>
          </a:xfrm>
          <a:prstGeom prst="rect">
            <a:avLst/>
          </a:prstGeom>
          <a:noFill/>
        </p:spPr>
        <p:txBody>
          <a:bodyPr wrap="square" rtlCol="0">
            <a:spAutoFit/>
          </a:bodyPr>
          <a:lstStyle/>
          <a:p>
            <a:r>
              <a:rPr lang="en-US" sz="3600" b="1" dirty="0" smtClean="0">
                <a:ln w="3175">
                  <a:solidFill>
                    <a:schemeClr val="tx1"/>
                  </a:solidFill>
                </a:ln>
                <a:solidFill>
                  <a:srgbClr val="A50021"/>
                </a:solidFill>
                <a:effectLst>
                  <a:outerShdw blurRad="38100" dist="38100" dir="2700000" algn="tl">
                    <a:srgbClr val="000000">
                      <a:alpha val="43137"/>
                    </a:srgbClr>
                  </a:outerShdw>
                </a:effectLst>
              </a:rPr>
              <a:t>Hebrews 10:19-25</a:t>
            </a:r>
            <a:br>
              <a:rPr lang="en-US" sz="3600" b="1" dirty="0" smtClean="0">
                <a:ln w="3175">
                  <a:solidFill>
                    <a:schemeClr val="tx1"/>
                  </a:solidFill>
                </a:ln>
                <a:solidFill>
                  <a:srgbClr val="A50021"/>
                </a:solidFill>
                <a:effectLst>
                  <a:outerShdw blurRad="38100" dist="38100" dir="2700000" algn="tl">
                    <a:srgbClr val="000000">
                      <a:alpha val="43137"/>
                    </a:srgbClr>
                  </a:outerShdw>
                </a:effectLst>
              </a:rPr>
            </a:br>
            <a:r>
              <a:rPr lang="en-US" sz="3600" b="1" baseline="30000" dirty="0" smtClean="0">
                <a:ln w="3175">
                  <a:solidFill>
                    <a:schemeClr val="tx1"/>
                  </a:solidFill>
                </a:ln>
                <a:solidFill>
                  <a:srgbClr val="A50021"/>
                </a:solidFill>
                <a:effectLst>
                  <a:outerShdw blurRad="38100" dist="38100" dir="2700000" algn="tl">
                    <a:srgbClr val="000000">
                      <a:alpha val="43137"/>
                    </a:srgbClr>
                  </a:outerShdw>
                </a:effectLst>
              </a:rPr>
              <a:t>21 </a:t>
            </a:r>
            <a:r>
              <a:rPr lang="en-US" sz="3600" b="1" dirty="0" smtClean="0">
                <a:ln w="3175">
                  <a:solidFill>
                    <a:schemeClr val="tx1"/>
                  </a:solidFill>
                </a:ln>
                <a:solidFill>
                  <a:srgbClr val="A50021"/>
                </a:solidFill>
                <a:effectLst>
                  <a:outerShdw blurRad="38100" dist="38100" dir="2700000" algn="tl">
                    <a:srgbClr val="000000">
                      <a:alpha val="43137"/>
                    </a:srgbClr>
                  </a:outerShdw>
                </a:effectLst>
              </a:rPr>
              <a:t>and </a:t>
            </a:r>
            <a:r>
              <a:rPr lang="en-US" sz="3600" b="1" i="1" dirty="0" smtClean="0">
                <a:ln w="3175">
                  <a:solidFill>
                    <a:schemeClr val="tx1"/>
                  </a:solidFill>
                </a:ln>
                <a:solidFill>
                  <a:srgbClr val="A50021"/>
                </a:solidFill>
                <a:effectLst>
                  <a:outerShdw blurRad="38100" dist="38100" dir="2700000" algn="tl">
                    <a:srgbClr val="000000">
                      <a:alpha val="43137"/>
                    </a:srgbClr>
                  </a:outerShdw>
                </a:effectLst>
              </a:rPr>
              <a:t>having</a:t>
            </a:r>
            <a:r>
              <a:rPr lang="en-US" sz="3600" b="1" dirty="0" smtClean="0">
                <a:ln w="3175">
                  <a:solidFill>
                    <a:schemeClr val="tx1"/>
                  </a:solidFill>
                </a:ln>
                <a:solidFill>
                  <a:srgbClr val="A50021"/>
                </a:solidFill>
                <a:effectLst>
                  <a:outerShdw blurRad="38100" dist="38100" dir="2700000" algn="tl">
                    <a:srgbClr val="000000">
                      <a:alpha val="43137"/>
                    </a:srgbClr>
                  </a:outerShdw>
                </a:effectLst>
              </a:rPr>
              <a:t> a High Priest over the house of God, </a:t>
            </a:r>
            <a:br>
              <a:rPr lang="en-US" sz="3600" b="1" dirty="0" smtClean="0">
                <a:ln w="3175">
                  <a:solidFill>
                    <a:schemeClr val="tx1"/>
                  </a:solidFill>
                </a:ln>
                <a:solidFill>
                  <a:srgbClr val="A50021"/>
                </a:solidFill>
                <a:effectLst>
                  <a:outerShdw blurRad="38100" dist="38100" dir="2700000" algn="tl">
                    <a:srgbClr val="000000">
                      <a:alpha val="43137"/>
                    </a:srgbClr>
                  </a:outerShdw>
                </a:effectLst>
              </a:rPr>
            </a:br>
            <a:r>
              <a:rPr lang="en-US" sz="3600" b="1" baseline="30000" dirty="0" smtClean="0">
                <a:ln w="3175">
                  <a:solidFill>
                    <a:schemeClr val="tx1"/>
                  </a:solidFill>
                </a:ln>
                <a:solidFill>
                  <a:srgbClr val="A50021"/>
                </a:solidFill>
                <a:effectLst>
                  <a:outerShdw blurRad="38100" dist="38100" dir="2700000" algn="tl">
                    <a:srgbClr val="000000">
                      <a:alpha val="43137"/>
                    </a:srgbClr>
                  </a:outerShdw>
                </a:effectLst>
              </a:rPr>
              <a:t>22 </a:t>
            </a:r>
            <a:r>
              <a:rPr lang="en-US" sz="3600" b="1" dirty="0" smtClean="0">
                <a:ln w="3175">
                  <a:solidFill>
                    <a:schemeClr val="tx1"/>
                  </a:solidFill>
                </a:ln>
                <a:solidFill>
                  <a:srgbClr val="A50021"/>
                </a:solidFill>
                <a:effectLst>
                  <a:outerShdw blurRad="38100" dist="38100" dir="2700000" algn="tl">
                    <a:srgbClr val="000000">
                      <a:alpha val="43137"/>
                    </a:srgbClr>
                  </a:outerShdw>
                </a:effectLst>
              </a:rPr>
              <a:t>let us draw near with a true heart in full assurance of faith, having our hearts sprinkled from an evil conscience and our bodies washed with pure water. </a:t>
            </a:r>
            <a:endParaRPr lang="en-US" sz="4800" dirty="0">
              <a:ln w="3175">
                <a:solidFill>
                  <a:schemeClr val="tx1"/>
                </a:solidFill>
              </a:ln>
              <a:solidFill>
                <a:srgbClr val="A50021"/>
              </a:solidFill>
              <a:effectLst>
                <a:outerShdw blurRad="38100" dist="38100" dir="2700000" algn="tl">
                  <a:srgbClr val="000000">
                    <a:alpha val="43137"/>
                  </a:srgbClr>
                </a:outerShdw>
              </a:effectLst>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62708" y="407963"/>
            <a:ext cx="8117058" cy="1015663"/>
          </a:xfrm>
          <a:prstGeom prst="rect">
            <a:avLst/>
          </a:prstGeom>
          <a:noFill/>
          <a:ln>
            <a:noFill/>
          </a:ln>
        </p:spPr>
        <p:txBody>
          <a:bodyPr wrap="square" rtlCol="0">
            <a:spAutoFit/>
          </a:bodyPr>
          <a:lstStyle/>
          <a:p>
            <a:pPr algn="ctr"/>
            <a:r>
              <a:rPr lang="en-US" sz="6000" dirty="0" smtClean="0">
                <a:ln w="3175">
                  <a:solidFill>
                    <a:schemeClr val="tx1"/>
                  </a:solidFill>
                </a:ln>
                <a:solidFill>
                  <a:srgbClr val="A50021"/>
                </a:solidFill>
                <a:effectLst>
                  <a:outerShdw blurRad="38100" dist="38100" dir="2700000" algn="tl">
                    <a:srgbClr val="000000">
                      <a:alpha val="43137"/>
                    </a:srgbClr>
                  </a:outerShdw>
                </a:effectLst>
                <a:latin typeface="+mj-lt"/>
              </a:rPr>
              <a:t>A Call to Prayer</a:t>
            </a:r>
            <a:endParaRPr lang="en-US" sz="6000" dirty="0">
              <a:ln w="3175">
                <a:solidFill>
                  <a:schemeClr val="tx1"/>
                </a:solidFill>
              </a:ln>
              <a:solidFill>
                <a:srgbClr val="A50021"/>
              </a:solidFill>
              <a:effectLst>
                <a:outerShdw blurRad="38100" dist="38100" dir="2700000" algn="tl">
                  <a:srgbClr val="000000">
                    <a:alpha val="43137"/>
                  </a:srgbClr>
                </a:outerShdw>
              </a:effectLst>
              <a:latin typeface="+mj-lt"/>
            </a:endParaRPr>
          </a:p>
        </p:txBody>
      </p:sp>
      <p:sp>
        <p:nvSpPr>
          <p:cNvPr id="9" name="TextBox 8"/>
          <p:cNvSpPr txBox="1"/>
          <p:nvPr/>
        </p:nvSpPr>
        <p:spPr>
          <a:xfrm>
            <a:off x="745581" y="1645918"/>
            <a:ext cx="8088930" cy="3970318"/>
          </a:xfrm>
          <a:prstGeom prst="rect">
            <a:avLst/>
          </a:prstGeom>
          <a:noFill/>
        </p:spPr>
        <p:txBody>
          <a:bodyPr wrap="square" rtlCol="0">
            <a:spAutoFit/>
          </a:bodyPr>
          <a:lstStyle/>
          <a:p>
            <a:r>
              <a:rPr lang="en-US" sz="3600" b="1" dirty="0" smtClean="0">
                <a:ln w="3175">
                  <a:solidFill>
                    <a:schemeClr val="tx1"/>
                  </a:solidFill>
                </a:ln>
                <a:solidFill>
                  <a:srgbClr val="A50021"/>
                </a:solidFill>
                <a:effectLst>
                  <a:outerShdw blurRad="38100" dist="38100" dir="2700000" algn="tl">
                    <a:srgbClr val="000000">
                      <a:alpha val="43137"/>
                    </a:srgbClr>
                  </a:outerShdw>
                </a:effectLst>
              </a:rPr>
              <a:t>Hebrews 10:19-25</a:t>
            </a:r>
            <a:br>
              <a:rPr lang="en-US" sz="3600" b="1" dirty="0" smtClean="0">
                <a:ln w="3175">
                  <a:solidFill>
                    <a:schemeClr val="tx1"/>
                  </a:solidFill>
                </a:ln>
                <a:solidFill>
                  <a:srgbClr val="A50021"/>
                </a:solidFill>
                <a:effectLst>
                  <a:outerShdw blurRad="38100" dist="38100" dir="2700000" algn="tl">
                    <a:srgbClr val="000000">
                      <a:alpha val="43137"/>
                    </a:srgbClr>
                  </a:outerShdw>
                </a:effectLst>
              </a:rPr>
            </a:br>
            <a:r>
              <a:rPr lang="en-US" sz="3600" b="1" baseline="30000" dirty="0" smtClean="0">
                <a:ln w="3175">
                  <a:solidFill>
                    <a:schemeClr val="tx1"/>
                  </a:solidFill>
                </a:ln>
                <a:solidFill>
                  <a:srgbClr val="A50021"/>
                </a:solidFill>
                <a:effectLst>
                  <a:outerShdw blurRad="38100" dist="38100" dir="2700000" algn="tl">
                    <a:srgbClr val="000000">
                      <a:alpha val="43137"/>
                    </a:srgbClr>
                  </a:outerShdw>
                </a:effectLst>
              </a:rPr>
              <a:t>23 </a:t>
            </a:r>
            <a:r>
              <a:rPr lang="en-US" sz="3600" b="1" dirty="0" smtClean="0">
                <a:ln w="3175">
                  <a:solidFill>
                    <a:schemeClr val="tx1"/>
                  </a:solidFill>
                </a:ln>
                <a:solidFill>
                  <a:srgbClr val="A50021"/>
                </a:solidFill>
                <a:effectLst>
                  <a:outerShdw blurRad="38100" dist="38100" dir="2700000" algn="tl">
                    <a:srgbClr val="000000">
                      <a:alpha val="43137"/>
                    </a:srgbClr>
                  </a:outerShdw>
                </a:effectLst>
              </a:rPr>
              <a:t>Let us hold fast the confession of </a:t>
            </a:r>
            <a:r>
              <a:rPr lang="en-US" sz="3600" b="1" i="1" dirty="0" smtClean="0">
                <a:ln w="3175">
                  <a:solidFill>
                    <a:schemeClr val="tx1"/>
                  </a:solidFill>
                </a:ln>
                <a:solidFill>
                  <a:srgbClr val="A50021"/>
                </a:solidFill>
                <a:effectLst>
                  <a:outerShdw blurRad="38100" dist="38100" dir="2700000" algn="tl">
                    <a:srgbClr val="000000">
                      <a:alpha val="43137"/>
                    </a:srgbClr>
                  </a:outerShdw>
                </a:effectLst>
              </a:rPr>
              <a:t>our</a:t>
            </a:r>
            <a:r>
              <a:rPr lang="en-US" sz="3600" b="1" dirty="0" smtClean="0">
                <a:ln w="3175">
                  <a:solidFill>
                    <a:schemeClr val="tx1"/>
                  </a:solidFill>
                </a:ln>
                <a:solidFill>
                  <a:srgbClr val="A50021"/>
                </a:solidFill>
                <a:effectLst>
                  <a:outerShdw blurRad="38100" dist="38100" dir="2700000" algn="tl">
                    <a:srgbClr val="000000">
                      <a:alpha val="43137"/>
                    </a:srgbClr>
                  </a:outerShdw>
                </a:effectLst>
              </a:rPr>
              <a:t> hope without wavering, for He who promised </a:t>
            </a:r>
            <a:r>
              <a:rPr lang="en-US" sz="3600" b="1" i="1" dirty="0" smtClean="0">
                <a:ln w="3175">
                  <a:solidFill>
                    <a:schemeClr val="tx1"/>
                  </a:solidFill>
                </a:ln>
                <a:solidFill>
                  <a:srgbClr val="A50021"/>
                </a:solidFill>
                <a:effectLst>
                  <a:outerShdw blurRad="38100" dist="38100" dir="2700000" algn="tl">
                    <a:srgbClr val="000000">
                      <a:alpha val="43137"/>
                    </a:srgbClr>
                  </a:outerShdw>
                </a:effectLst>
              </a:rPr>
              <a:t>is</a:t>
            </a:r>
            <a:r>
              <a:rPr lang="en-US" sz="3600" b="1" dirty="0" smtClean="0">
                <a:ln w="3175">
                  <a:solidFill>
                    <a:schemeClr val="tx1"/>
                  </a:solidFill>
                </a:ln>
                <a:solidFill>
                  <a:srgbClr val="A50021"/>
                </a:solidFill>
                <a:effectLst>
                  <a:outerShdw blurRad="38100" dist="38100" dir="2700000" algn="tl">
                    <a:srgbClr val="000000">
                      <a:alpha val="43137"/>
                    </a:srgbClr>
                  </a:outerShdw>
                </a:effectLst>
              </a:rPr>
              <a:t> faithful. </a:t>
            </a:r>
            <a:br>
              <a:rPr lang="en-US" sz="3600" b="1" dirty="0" smtClean="0">
                <a:ln w="3175">
                  <a:solidFill>
                    <a:schemeClr val="tx1"/>
                  </a:solidFill>
                </a:ln>
                <a:solidFill>
                  <a:srgbClr val="A50021"/>
                </a:solidFill>
                <a:effectLst>
                  <a:outerShdw blurRad="38100" dist="38100" dir="2700000" algn="tl">
                    <a:srgbClr val="000000">
                      <a:alpha val="43137"/>
                    </a:srgbClr>
                  </a:outerShdw>
                </a:effectLst>
              </a:rPr>
            </a:br>
            <a:r>
              <a:rPr lang="en-US" sz="3600" b="1" baseline="30000" dirty="0" smtClean="0">
                <a:ln w="3175">
                  <a:solidFill>
                    <a:schemeClr val="tx1"/>
                  </a:solidFill>
                </a:ln>
                <a:solidFill>
                  <a:srgbClr val="A50021"/>
                </a:solidFill>
                <a:effectLst>
                  <a:outerShdw blurRad="38100" dist="38100" dir="2700000" algn="tl">
                    <a:srgbClr val="000000">
                      <a:alpha val="43137"/>
                    </a:srgbClr>
                  </a:outerShdw>
                </a:effectLst>
              </a:rPr>
              <a:t>24 </a:t>
            </a:r>
            <a:r>
              <a:rPr lang="en-US" sz="3600" b="1" dirty="0" smtClean="0">
                <a:ln w="3175">
                  <a:solidFill>
                    <a:schemeClr val="tx1"/>
                  </a:solidFill>
                </a:ln>
                <a:solidFill>
                  <a:srgbClr val="A50021"/>
                </a:solidFill>
                <a:effectLst>
                  <a:outerShdw blurRad="38100" dist="38100" dir="2700000" algn="tl">
                    <a:srgbClr val="000000">
                      <a:alpha val="43137"/>
                    </a:srgbClr>
                  </a:outerShdw>
                </a:effectLst>
              </a:rPr>
              <a:t>And let us consider one another in order to stir up love and good works, </a:t>
            </a:r>
            <a:endParaRPr lang="en-US" sz="4800" dirty="0">
              <a:ln w="3175">
                <a:solidFill>
                  <a:schemeClr val="tx1"/>
                </a:solidFill>
              </a:ln>
              <a:solidFill>
                <a:srgbClr val="A50021"/>
              </a:solidFill>
              <a:effectLst>
                <a:outerShdw blurRad="38100" dist="38100" dir="2700000" algn="tl">
                  <a:srgbClr val="000000">
                    <a:alpha val="43137"/>
                  </a:srgbClr>
                </a:outerShdw>
              </a:effectLst>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62708" y="407963"/>
            <a:ext cx="8117058" cy="1015663"/>
          </a:xfrm>
          <a:prstGeom prst="rect">
            <a:avLst/>
          </a:prstGeom>
          <a:noFill/>
          <a:ln>
            <a:noFill/>
          </a:ln>
        </p:spPr>
        <p:txBody>
          <a:bodyPr wrap="square" rtlCol="0">
            <a:spAutoFit/>
          </a:bodyPr>
          <a:lstStyle/>
          <a:p>
            <a:pPr algn="ctr"/>
            <a:r>
              <a:rPr lang="en-US" sz="6000" dirty="0" smtClean="0">
                <a:ln w="3175">
                  <a:solidFill>
                    <a:schemeClr val="tx1"/>
                  </a:solidFill>
                </a:ln>
                <a:solidFill>
                  <a:srgbClr val="A50021"/>
                </a:solidFill>
                <a:effectLst>
                  <a:outerShdw blurRad="38100" dist="38100" dir="2700000" algn="tl">
                    <a:srgbClr val="000000">
                      <a:alpha val="43137"/>
                    </a:srgbClr>
                  </a:outerShdw>
                </a:effectLst>
                <a:latin typeface="+mj-lt"/>
              </a:rPr>
              <a:t>A Call to Prayer</a:t>
            </a:r>
            <a:endParaRPr lang="en-US" sz="6000" dirty="0">
              <a:ln w="3175">
                <a:solidFill>
                  <a:schemeClr val="tx1"/>
                </a:solidFill>
              </a:ln>
              <a:solidFill>
                <a:srgbClr val="A50021"/>
              </a:solidFill>
              <a:effectLst>
                <a:outerShdw blurRad="38100" dist="38100" dir="2700000" algn="tl">
                  <a:srgbClr val="000000">
                    <a:alpha val="43137"/>
                  </a:srgbClr>
                </a:outerShdw>
              </a:effectLst>
              <a:latin typeface="+mj-lt"/>
            </a:endParaRPr>
          </a:p>
        </p:txBody>
      </p:sp>
      <p:sp>
        <p:nvSpPr>
          <p:cNvPr id="9" name="TextBox 8"/>
          <p:cNvSpPr txBox="1"/>
          <p:nvPr/>
        </p:nvSpPr>
        <p:spPr>
          <a:xfrm>
            <a:off x="745581" y="1645918"/>
            <a:ext cx="8088930" cy="4893647"/>
          </a:xfrm>
          <a:prstGeom prst="rect">
            <a:avLst/>
          </a:prstGeom>
          <a:noFill/>
        </p:spPr>
        <p:txBody>
          <a:bodyPr wrap="square" rtlCol="0">
            <a:spAutoFit/>
          </a:bodyPr>
          <a:lstStyle/>
          <a:p>
            <a:r>
              <a:rPr lang="en-US" sz="3600" b="1" dirty="0" smtClean="0">
                <a:ln w="3175">
                  <a:solidFill>
                    <a:schemeClr val="tx1"/>
                  </a:solidFill>
                </a:ln>
                <a:solidFill>
                  <a:srgbClr val="A50021"/>
                </a:solidFill>
                <a:effectLst>
                  <a:outerShdw blurRad="38100" dist="38100" dir="2700000" algn="tl">
                    <a:srgbClr val="000000">
                      <a:alpha val="43137"/>
                    </a:srgbClr>
                  </a:outerShdw>
                </a:effectLst>
              </a:rPr>
              <a:t>Hebrews 10:19-25</a:t>
            </a:r>
            <a:br>
              <a:rPr lang="en-US" sz="3600" b="1" dirty="0" smtClean="0">
                <a:ln w="3175">
                  <a:solidFill>
                    <a:schemeClr val="tx1"/>
                  </a:solidFill>
                </a:ln>
                <a:solidFill>
                  <a:srgbClr val="A50021"/>
                </a:solidFill>
                <a:effectLst>
                  <a:outerShdw blurRad="38100" dist="38100" dir="2700000" algn="tl">
                    <a:srgbClr val="000000">
                      <a:alpha val="43137"/>
                    </a:srgbClr>
                  </a:outerShdw>
                </a:effectLst>
              </a:rPr>
            </a:br>
            <a:r>
              <a:rPr lang="en-US" sz="3600" b="1" baseline="30000" dirty="0" smtClean="0">
                <a:ln w="3175">
                  <a:solidFill>
                    <a:schemeClr val="tx1"/>
                  </a:solidFill>
                </a:ln>
                <a:solidFill>
                  <a:srgbClr val="A50021"/>
                </a:solidFill>
                <a:effectLst>
                  <a:outerShdw blurRad="38100" dist="38100" dir="2700000" algn="tl">
                    <a:srgbClr val="000000">
                      <a:alpha val="43137"/>
                    </a:srgbClr>
                  </a:outerShdw>
                </a:effectLst>
              </a:rPr>
              <a:t>25 </a:t>
            </a:r>
            <a:r>
              <a:rPr lang="en-US" sz="3600" b="1" dirty="0" smtClean="0">
                <a:ln w="3175">
                  <a:solidFill>
                    <a:schemeClr val="tx1"/>
                  </a:solidFill>
                </a:ln>
                <a:solidFill>
                  <a:srgbClr val="A50021"/>
                </a:solidFill>
                <a:effectLst>
                  <a:outerShdw blurRad="38100" dist="38100" dir="2700000" algn="tl">
                    <a:srgbClr val="000000">
                      <a:alpha val="43137"/>
                    </a:srgbClr>
                  </a:outerShdw>
                </a:effectLst>
              </a:rPr>
              <a:t>not forsaking the assembling of ourselves together, as </a:t>
            </a:r>
            <a:r>
              <a:rPr lang="en-US" sz="3600" b="1" i="1" dirty="0" smtClean="0">
                <a:ln w="3175">
                  <a:solidFill>
                    <a:schemeClr val="tx1"/>
                  </a:solidFill>
                </a:ln>
                <a:solidFill>
                  <a:srgbClr val="A50021"/>
                </a:solidFill>
                <a:effectLst>
                  <a:outerShdw blurRad="38100" dist="38100" dir="2700000" algn="tl">
                    <a:srgbClr val="000000">
                      <a:alpha val="43137"/>
                    </a:srgbClr>
                  </a:outerShdw>
                </a:effectLst>
              </a:rPr>
              <a:t>is</a:t>
            </a:r>
            <a:r>
              <a:rPr lang="en-US" sz="3600" b="1" dirty="0" smtClean="0">
                <a:ln w="3175">
                  <a:solidFill>
                    <a:schemeClr val="tx1"/>
                  </a:solidFill>
                </a:ln>
                <a:solidFill>
                  <a:srgbClr val="A50021"/>
                </a:solidFill>
                <a:effectLst>
                  <a:outerShdw blurRad="38100" dist="38100" dir="2700000" algn="tl">
                    <a:srgbClr val="000000">
                      <a:alpha val="43137"/>
                    </a:srgbClr>
                  </a:outerShdw>
                </a:effectLst>
              </a:rPr>
              <a:t> the manner of some, but exhorting </a:t>
            </a:r>
            <a:r>
              <a:rPr lang="en-US" sz="3600" b="1" i="1" dirty="0" smtClean="0">
                <a:ln w="3175">
                  <a:solidFill>
                    <a:schemeClr val="tx1"/>
                  </a:solidFill>
                </a:ln>
                <a:solidFill>
                  <a:srgbClr val="A50021"/>
                </a:solidFill>
                <a:effectLst>
                  <a:outerShdw blurRad="38100" dist="38100" dir="2700000" algn="tl">
                    <a:srgbClr val="000000">
                      <a:alpha val="43137"/>
                    </a:srgbClr>
                  </a:outerShdw>
                </a:effectLst>
              </a:rPr>
              <a:t>one another,</a:t>
            </a:r>
            <a:r>
              <a:rPr lang="en-US" sz="3600" b="1" dirty="0" smtClean="0">
                <a:ln w="3175">
                  <a:solidFill>
                    <a:schemeClr val="tx1"/>
                  </a:solidFill>
                </a:ln>
                <a:solidFill>
                  <a:srgbClr val="A50021"/>
                </a:solidFill>
                <a:effectLst>
                  <a:outerShdw blurRad="38100" dist="38100" dir="2700000" algn="tl">
                    <a:srgbClr val="000000">
                      <a:alpha val="43137"/>
                    </a:srgbClr>
                  </a:outerShdw>
                </a:effectLst>
              </a:rPr>
              <a:t> and so much the more as you see the Day approaching. </a:t>
            </a:r>
            <a:r>
              <a:rPr lang="en-US" sz="4800" dirty="0" smtClean="0"/>
              <a:t/>
            </a:r>
            <a:br>
              <a:rPr lang="en-US" sz="4800" dirty="0" smtClean="0"/>
            </a:br>
            <a:r>
              <a:rPr lang="en-US" sz="4800" dirty="0" smtClean="0"/>
              <a:t/>
            </a:r>
            <a:br>
              <a:rPr lang="en-US" sz="4800" dirty="0" smtClean="0"/>
            </a:br>
            <a:endParaRPr lang="en-US" sz="4800"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450805-001"/>
          <p:cNvPicPr>
            <a:picLocks noChangeAspect="1" noChangeArrowheads="1"/>
          </p:cNvPicPr>
          <p:nvPr/>
        </p:nvPicPr>
        <p:blipFill>
          <a:blip r:embed="rId3" cstate="print"/>
          <a:srcRect l="6757" t="9164" r="12163"/>
          <a:stretch>
            <a:fillRect/>
          </a:stretch>
        </p:blipFill>
        <p:spPr bwMode="auto">
          <a:xfrm>
            <a:off x="0" y="-19050"/>
            <a:ext cx="9144000" cy="6899275"/>
          </a:xfrm>
          <a:prstGeom prst="rect">
            <a:avLst/>
          </a:prstGeom>
          <a:noFill/>
        </p:spPr>
      </p:pic>
      <p:sp>
        <p:nvSpPr>
          <p:cNvPr id="8" name="TextBox 7"/>
          <p:cNvSpPr txBox="1"/>
          <p:nvPr/>
        </p:nvSpPr>
        <p:spPr>
          <a:xfrm>
            <a:off x="562708" y="407963"/>
            <a:ext cx="8117058" cy="1015663"/>
          </a:xfrm>
          <a:prstGeom prst="rect">
            <a:avLst/>
          </a:prstGeom>
          <a:noFill/>
          <a:ln>
            <a:noFill/>
          </a:ln>
        </p:spPr>
        <p:txBody>
          <a:bodyPr wrap="square" rtlCol="0">
            <a:spAutoFit/>
          </a:bodyPr>
          <a:lstStyle/>
          <a:p>
            <a:pPr algn="ctr"/>
            <a:r>
              <a:rPr lang="en-US" sz="6000" dirty="0" smtClean="0">
                <a:ln w="3175">
                  <a:solidFill>
                    <a:schemeClr val="tx1"/>
                  </a:solidFill>
                </a:ln>
                <a:solidFill>
                  <a:srgbClr val="FFC000"/>
                </a:solidFill>
                <a:effectLst>
                  <a:outerShdw blurRad="38100" dist="38100" dir="2700000" algn="tl">
                    <a:srgbClr val="000000">
                      <a:alpha val="43137"/>
                    </a:srgbClr>
                  </a:outerShdw>
                </a:effectLst>
                <a:latin typeface="+mj-lt"/>
              </a:rPr>
              <a:t>A Call to Prayer</a:t>
            </a:r>
            <a:endParaRPr lang="en-US" sz="6000" dirty="0">
              <a:ln w="3175">
                <a:solidFill>
                  <a:schemeClr val="tx1"/>
                </a:solidFill>
              </a:ln>
              <a:solidFill>
                <a:srgbClr val="FFC000"/>
              </a:solidFill>
              <a:effectLst>
                <a:outerShdw blurRad="38100" dist="38100" dir="2700000" algn="tl">
                  <a:srgbClr val="000000">
                    <a:alpha val="43137"/>
                  </a:srgbClr>
                </a:outerShdw>
              </a:effectLst>
              <a:latin typeface="+mj-lt"/>
            </a:endParaRPr>
          </a:p>
        </p:txBody>
      </p:sp>
      <p:sp>
        <p:nvSpPr>
          <p:cNvPr id="9" name="TextBox 8"/>
          <p:cNvSpPr txBox="1"/>
          <p:nvPr/>
        </p:nvSpPr>
        <p:spPr>
          <a:xfrm>
            <a:off x="745581" y="1645918"/>
            <a:ext cx="8088930" cy="2123658"/>
          </a:xfrm>
          <a:prstGeom prst="rect">
            <a:avLst/>
          </a:prstGeom>
          <a:noFill/>
        </p:spPr>
        <p:txBody>
          <a:bodyPr wrap="square" rtlCol="0">
            <a:spAutoFit/>
          </a:bodyPr>
          <a:lstStyle/>
          <a:p>
            <a:r>
              <a:rPr lang="en-US" sz="4800" b="1" dirty="0" smtClean="0">
                <a:ln w="3175">
                  <a:solidFill>
                    <a:schemeClr val="tx1"/>
                  </a:solidFill>
                </a:ln>
                <a:solidFill>
                  <a:srgbClr val="FFC000"/>
                </a:solidFill>
                <a:effectLst>
                  <a:outerShdw blurRad="38100" dist="38100" dir="2700000" algn="tl">
                    <a:srgbClr val="000000">
                      <a:alpha val="43137"/>
                    </a:srgbClr>
                  </a:outerShdw>
                </a:effectLst>
                <a:latin typeface="+mn-lt"/>
              </a:rPr>
              <a:t>Rejoicing</a:t>
            </a:r>
          </a:p>
          <a:p>
            <a:r>
              <a:rPr lang="en-US" sz="4800" b="1" dirty="0" smtClean="0">
                <a:ln w="3175">
                  <a:solidFill>
                    <a:schemeClr val="tx1"/>
                  </a:solidFill>
                </a:ln>
                <a:solidFill>
                  <a:srgbClr val="FFC000"/>
                </a:solidFill>
                <a:effectLst>
                  <a:outerShdw blurRad="38100" dist="38100" dir="2700000" algn="tl">
                    <a:srgbClr val="000000">
                      <a:alpha val="43137"/>
                    </a:srgbClr>
                  </a:outerShdw>
                </a:effectLst>
                <a:latin typeface="+mn-lt"/>
              </a:rPr>
              <a:t>	</a:t>
            </a:r>
            <a:r>
              <a:rPr lang="en-US" sz="3600" b="1" dirty="0" smtClean="0">
                <a:ln w="3175">
                  <a:solidFill>
                    <a:schemeClr val="tx1"/>
                  </a:solidFill>
                </a:ln>
                <a:solidFill>
                  <a:srgbClr val="FFC000"/>
                </a:solidFill>
                <a:effectLst>
                  <a:outerShdw blurRad="38100" dist="38100" dir="2700000" algn="tl">
                    <a:srgbClr val="000000">
                      <a:alpha val="43137"/>
                    </a:srgbClr>
                  </a:outerShdw>
                </a:effectLst>
                <a:latin typeface="+mn-lt"/>
              </a:rPr>
              <a:t>1 Corinthians 15:57</a:t>
            </a:r>
          </a:p>
          <a:p>
            <a:r>
              <a:rPr lang="en-US" sz="3600" b="1" dirty="0" smtClean="0">
                <a:ln w="3175">
                  <a:solidFill>
                    <a:schemeClr val="tx1"/>
                  </a:solidFill>
                </a:ln>
                <a:solidFill>
                  <a:srgbClr val="FFC000"/>
                </a:solidFill>
                <a:effectLst>
                  <a:outerShdw blurRad="38100" dist="38100" dir="2700000" algn="tl">
                    <a:srgbClr val="000000">
                      <a:alpha val="43137"/>
                    </a:srgbClr>
                  </a:outerShdw>
                </a:effectLst>
                <a:latin typeface="+mn-lt"/>
              </a:rPr>
              <a:t>	1 Thessalonians 5:18</a:t>
            </a:r>
            <a:endParaRPr lang="en-US" sz="3600" b="1" dirty="0" smtClean="0">
              <a:ln w="3175" cap="sq">
                <a:solidFill>
                  <a:schemeClr val="tx1"/>
                </a:solidFill>
              </a:ln>
              <a:solidFill>
                <a:srgbClr val="FFC000"/>
              </a:solidFill>
              <a:effectLst>
                <a:outerShdw blurRad="38100" dist="38100" dir="2700000" algn="tl">
                  <a:srgbClr val="000000">
                    <a:alpha val="43137"/>
                  </a:srgbClr>
                </a:outerShdw>
              </a:effectLst>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2" descr="Image number: la7302-002"/>
          <p:cNvPicPr>
            <a:picLocks noChangeAspect="1" noChangeArrowheads="1"/>
          </p:cNvPicPr>
          <p:nvPr/>
        </p:nvPicPr>
        <p:blipFill>
          <a:blip r:embed="rId3" cstate="print">
            <a:lum bright="-12000"/>
          </a:blip>
          <a:srcRect l="4935" t="8559" r="10480"/>
          <a:stretch>
            <a:fillRect/>
          </a:stretch>
        </p:blipFill>
        <p:spPr bwMode="auto">
          <a:xfrm>
            <a:off x="0" y="0"/>
            <a:ext cx="9144000" cy="6858000"/>
          </a:xfrm>
          <a:prstGeom prst="rect">
            <a:avLst/>
          </a:prstGeom>
          <a:noFill/>
        </p:spPr>
      </p:pic>
      <p:sp>
        <p:nvSpPr>
          <p:cNvPr id="8" name="TextBox 7"/>
          <p:cNvSpPr txBox="1"/>
          <p:nvPr/>
        </p:nvSpPr>
        <p:spPr>
          <a:xfrm>
            <a:off x="562708" y="407963"/>
            <a:ext cx="8117058" cy="1015663"/>
          </a:xfrm>
          <a:prstGeom prst="rect">
            <a:avLst/>
          </a:prstGeom>
          <a:noFill/>
          <a:ln>
            <a:noFill/>
          </a:ln>
        </p:spPr>
        <p:txBody>
          <a:bodyPr wrap="square" rtlCol="0">
            <a:spAutoFit/>
          </a:bodyPr>
          <a:lstStyle/>
          <a:p>
            <a:pPr algn="ctr"/>
            <a:r>
              <a:rPr lang="en-US" sz="6000" dirty="0" smtClean="0">
                <a:ln w="3175">
                  <a:solidFill>
                    <a:schemeClr val="tx1"/>
                  </a:solidFill>
                </a:ln>
                <a:solidFill>
                  <a:srgbClr val="A50021"/>
                </a:solidFill>
                <a:effectLst>
                  <a:outerShdw blurRad="38100" dist="38100" dir="2700000" algn="tl">
                    <a:srgbClr val="000000">
                      <a:alpha val="43137"/>
                    </a:srgbClr>
                  </a:outerShdw>
                </a:effectLst>
                <a:latin typeface="+mj-lt"/>
              </a:rPr>
              <a:t>A Call to Prayer</a:t>
            </a:r>
            <a:endParaRPr lang="en-US" sz="6000" dirty="0">
              <a:ln w="3175">
                <a:solidFill>
                  <a:schemeClr val="tx1"/>
                </a:solidFill>
              </a:ln>
              <a:solidFill>
                <a:srgbClr val="A50021"/>
              </a:solidFill>
              <a:effectLst>
                <a:outerShdw blurRad="38100" dist="38100" dir="2700000" algn="tl">
                  <a:srgbClr val="000000">
                    <a:alpha val="43137"/>
                  </a:srgbClr>
                </a:outerShdw>
              </a:effectLst>
              <a:latin typeface="+mj-lt"/>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hoto_448_20090413"/>
          <p:cNvPicPr>
            <a:picLocks noChangeAspect="1" noChangeArrowheads="1"/>
          </p:cNvPicPr>
          <p:nvPr/>
        </p:nvPicPr>
        <p:blipFill>
          <a:blip r:embed="rId3" cstate="print"/>
          <a:srcRect/>
          <a:stretch>
            <a:fillRect/>
          </a:stretch>
        </p:blipFill>
        <p:spPr bwMode="auto">
          <a:xfrm>
            <a:off x="0" y="0"/>
            <a:ext cx="9144000" cy="6859588"/>
          </a:xfrm>
          <a:prstGeom prst="rect">
            <a:avLst/>
          </a:prstGeom>
          <a:noFill/>
        </p:spPr>
      </p:pic>
      <p:sp>
        <p:nvSpPr>
          <p:cNvPr id="7" name="TextBox 6"/>
          <p:cNvSpPr txBox="1"/>
          <p:nvPr/>
        </p:nvSpPr>
        <p:spPr>
          <a:xfrm>
            <a:off x="998805" y="1744394"/>
            <a:ext cx="7047915" cy="3046988"/>
          </a:xfrm>
          <a:prstGeom prst="rect">
            <a:avLst/>
          </a:prstGeom>
          <a:noFill/>
        </p:spPr>
        <p:txBody>
          <a:bodyPr wrap="square" rtlCol="0">
            <a:spAutoFit/>
          </a:bodyPr>
          <a:lstStyle/>
          <a:p>
            <a:r>
              <a:rPr lang="en-US" sz="4800" b="1" dirty="0" smtClean="0">
                <a:ln w="3175">
                  <a:solidFill>
                    <a:schemeClr val="tx1"/>
                  </a:solidFill>
                </a:ln>
                <a:solidFill>
                  <a:schemeClr val="bg1"/>
                </a:solidFill>
                <a:effectLst>
                  <a:outerShdw blurRad="38100" dist="38100" dir="2700000" algn="tl">
                    <a:srgbClr val="000000">
                      <a:alpha val="43137"/>
                    </a:srgbClr>
                  </a:outerShdw>
                </a:effectLst>
                <a:latin typeface="+mn-lt"/>
              </a:rPr>
              <a:t>Prayer is the Priority		for Christian Living</a:t>
            </a:r>
          </a:p>
          <a:p>
            <a:endParaRPr lang="en-US" sz="4800" b="1" dirty="0" smtClean="0">
              <a:ln w="3175">
                <a:solidFill>
                  <a:schemeClr val="tx1"/>
                </a:solidFill>
              </a:ln>
              <a:solidFill>
                <a:schemeClr val="bg1"/>
              </a:solidFill>
              <a:effectLst>
                <a:outerShdw blurRad="38100" dist="38100" dir="2700000" algn="tl">
                  <a:srgbClr val="000000">
                    <a:alpha val="43137"/>
                  </a:srgbClr>
                </a:outerShdw>
              </a:effectLst>
              <a:latin typeface="+mn-lt"/>
            </a:endParaRPr>
          </a:p>
          <a:p>
            <a:pPr lvl="1">
              <a:buFont typeface="Arial" pitchFamily="34" charset="0"/>
              <a:buChar char="•"/>
            </a:pPr>
            <a:r>
              <a:rPr lang="en-US" sz="4800" b="1" dirty="0" smtClean="0">
                <a:ln w="3175">
                  <a:solidFill>
                    <a:schemeClr val="tx1"/>
                  </a:solidFill>
                </a:ln>
                <a:solidFill>
                  <a:schemeClr val="bg1"/>
                </a:solidFill>
                <a:effectLst>
                  <a:outerShdw blurRad="38100" dist="38100" dir="2700000" algn="tl">
                    <a:srgbClr val="000000">
                      <a:alpha val="43137"/>
                    </a:srgbClr>
                  </a:outerShdw>
                </a:effectLst>
                <a:latin typeface="+mn-lt"/>
              </a:rPr>
              <a:t> Colossians 4:2</a:t>
            </a:r>
            <a:endParaRPr lang="en-US" sz="4000" b="1" dirty="0" smtClean="0">
              <a:ln w="3175">
                <a:solidFill>
                  <a:schemeClr val="tx1"/>
                </a:solidFill>
              </a:ln>
              <a:solidFill>
                <a:schemeClr val="bg1"/>
              </a:solidFill>
              <a:effectLst>
                <a:outerShdw blurRad="38100" dist="38100" dir="2700000" algn="tl">
                  <a:srgbClr val="000000">
                    <a:alpha val="43137"/>
                  </a:srgbClr>
                </a:outerShdw>
              </a:effectLst>
              <a:latin typeface="+mn-lt"/>
            </a:endParaRPr>
          </a:p>
        </p:txBody>
      </p:sp>
      <p:sp>
        <p:nvSpPr>
          <p:cNvPr id="9" name="TextBox 8"/>
          <p:cNvSpPr txBox="1"/>
          <p:nvPr/>
        </p:nvSpPr>
        <p:spPr>
          <a:xfrm>
            <a:off x="562708" y="407963"/>
            <a:ext cx="8117058" cy="1015663"/>
          </a:xfrm>
          <a:prstGeom prst="rect">
            <a:avLst/>
          </a:prstGeom>
          <a:noFill/>
          <a:ln>
            <a:noFill/>
          </a:ln>
        </p:spPr>
        <p:txBody>
          <a:bodyPr wrap="square" rtlCol="0">
            <a:spAutoFit/>
          </a:bodyPr>
          <a:lstStyle/>
          <a:p>
            <a:pPr algn="ctr"/>
            <a:r>
              <a:rPr lang="en-US" sz="6000" dirty="0" smtClean="0">
                <a:ln w="3175">
                  <a:solidFill>
                    <a:schemeClr val="tx1"/>
                  </a:solidFill>
                </a:ln>
                <a:solidFill>
                  <a:schemeClr val="bg1"/>
                </a:solidFill>
                <a:effectLst>
                  <a:outerShdw blurRad="38100" dist="38100" dir="2700000" algn="tl">
                    <a:srgbClr val="000000">
                      <a:alpha val="43137"/>
                    </a:srgbClr>
                  </a:outerShdw>
                </a:effectLst>
                <a:latin typeface="+mj-lt"/>
              </a:rPr>
              <a:t>A Call to Prayer</a:t>
            </a:r>
            <a:endParaRPr lang="en-US" sz="6000" dirty="0">
              <a:ln w="3175">
                <a:solidFill>
                  <a:schemeClr val="tx1"/>
                </a:solidFill>
              </a:ln>
              <a:solidFill>
                <a:schemeClr val="bg1"/>
              </a:solidFill>
              <a:effectLst>
                <a:outerShdw blurRad="38100" dist="38100" dir="2700000" algn="tl">
                  <a:srgbClr val="000000">
                    <a:alpha val="43137"/>
                  </a:srgbClr>
                </a:outerShdw>
              </a:effectLst>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hoto_448_20090413"/>
          <p:cNvPicPr>
            <a:picLocks noChangeAspect="1" noChangeArrowheads="1"/>
          </p:cNvPicPr>
          <p:nvPr/>
        </p:nvPicPr>
        <p:blipFill>
          <a:blip r:embed="rId3" cstate="print"/>
          <a:srcRect/>
          <a:stretch>
            <a:fillRect/>
          </a:stretch>
        </p:blipFill>
        <p:spPr bwMode="auto">
          <a:xfrm>
            <a:off x="0" y="0"/>
            <a:ext cx="9144000" cy="6859588"/>
          </a:xfrm>
          <a:prstGeom prst="rect">
            <a:avLst/>
          </a:prstGeom>
          <a:noFill/>
        </p:spPr>
      </p:pic>
      <p:sp>
        <p:nvSpPr>
          <p:cNvPr id="7" name="TextBox 6"/>
          <p:cNvSpPr txBox="1"/>
          <p:nvPr/>
        </p:nvSpPr>
        <p:spPr>
          <a:xfrm>
            <a:off x="749434" y="1744394"/>
            <a:ext cx="5725267" cy="4893647"/>
          </a:xfrm>
          <a:prstGeom prst="rect">
            <a:avLst/>
          </a:prstGeom>
          <a:noFill/>
        </p:spPr>
        <p:txBody>
          <a:bodyPr wrap="square" rtlCol="0">
            <a:spAutoFit/>
          </a:bodyPr>
          <a:lstStyle/>
          <a:p>
            <a:r>
              <a:rPr lang="en-US" sz="3200" b="1" i="1" dirty="0" smtClean="0">
                <a:solidFill>
                  <a:schemeClr val="bg1"/>
                </a:solidFill>
              </a:rPr>
              <a:t>“The one concern of the devil is to keep Christians from praying. He fears nothing from prayer-less studies, prayer-less work, and prayer-less religion. He laughs at our toil, mocks at our wisdom, but trembles when we pray.”</a:t>
            </a:r>
            <a:r>
              <a:rPr lang="en-US" sz="3200" b="1" dirty="0" smtClean="0">
                <a:solidFill>
                  <a:schemeClr val="bg1"/>
                </a:solidFill>
              </a:rPr>
              <a:t>  </a:t>
            </a:r>
          </a:p>
          <a:p>
            <a:pPr lvl="5">
              <a:buFont typeface="Arial" pitchFamily="34" charset="0"/>
              <a:buChar char="•"/>
            </a:pPr>
            <a:r>
              <a:rPr lang="en-US" sz="2400" b="1" dirty="0" smtClean="0">
                <a:solidFill>
                  <a:schemeClr val="bg1"/>
                </a:solidFill>
              </a:rPr>
              <a:t> Samuel Chadwick</a:t>
            </a:r>
            <a:endParaRPr lang="en-US" sz="2400" b="1" dirty="0">
              <a:solidFill>
                <a:schemeClr val="bg1"/>
              </a:solidFill>
            </a:endParaRPr>
          </a:p>
        </p:txBody>
      </p:sp>
      <p:sp>
        <p:nvSpPr>
          <p:cNvPr id="9" name="TextBox 8"/>
          <p:cNvSpPr txBox="1"/>
          <p:nvPr/>
        </p:nvSpPr>
        <p:spPr>
          <a:xfrm>
            <a:off x="562708" y="407963"/>
            <a:ext cx="8117058" cy="1015663"/>
          </a:xfrm>
          <a:prstGeom prst="rect">
            <a:avLst/>
          </a:prstGeom>
          <a:noFill/>
          <a:ln>
            <a:noFill/>
          </a:ln>
        </p:spPr>
        <p:txBody>
          <a:bodyPr wrap="square" rtlCol="0">
            <a:spAutoFit/>
          </a:bodyPr>
          <a:lstStyle/>
          <a:p>
            <a:pPr algn="ctr"/>
            <a:r>
              <a:rPr lang="en-US" sz="6000" dirty="0" smtClean="0">
                <a:ln w="3175">
                  <a:solidFill>
                    <a:schemeClr val="tx1"/>
                  </a:solidFill>
                </a:ln>
                <a:solidFill>
                  <a:schemeClr val="bg1"/>
                </a:solidFill>
                <a:effectLst>
                  <a:outerShdw blurRad="38100" dist="38100" dir="2700000" algn="tl">
                    <a:srgbClr val="000000">
                      <a:alpha val="43137"/>
                    </a:srgbClr>
                  </a:outerShdw>
                </a:effectLst>
                <a:latin typeface="+mj-lt"/>
              </a:rPr>
              <a:t>A Call to Prayer</a:t>
            </a:r>
            <a:endParaRPr lang="en-US" sz="6000" dirty="0">
              <a:ln w="3175">
                <a:solidFill>
                  <a:schemeClr val="tx1"/>
                </a:solidFill>
              </a:ln>
              <a:solidFill>
                <a:schemeClr val="bg1"/>
              </a:solidFill>
              <a:effectLst>
                <a:outerShdw blurRad="38100" dist="38100" dir="2700000" algn="tl">
                  <a:srgbClr val="000000">
                    <a:alpha val="43137"/>
                  </a:srgbClr>
                </a:outerShdw>
              </a:effectLst>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descr="photo_489_20090413"/>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8" name="TextBox 7"/>
          <p:cNvSpPr txBox="1"/>
          <p:nvPr/>
        </p:nvSpPr>
        <p:spPr>
          <a:xfrm>
            <a:off x="745581" y="1645918"/>
            <a:ext cx="8088930" cy="4031873"/>
          </a:xfrm>
          <a:prstGeom prst="rect">
            <a:avLst/>
          </a:prstGeom>
          <a:noFill/>
        </p:spPr>
        <p:txBody>
          <a:bodyPr wrap="square" rtlCol="0">
            <a:spAutoFit/>
          </a:bodyPr>
          <a:lstStyle/>
          <a:p>
            <a:r>
              <a:rPr lang="en-US" sz="4800" b="1" dirty="0" smtClean="0">
                <a:ln w="3175">
                  <a:solidFill>
                    <a:schemeClr val="tx1"/>
                  </a:solidFill>
                </a:ln>
                <a:solidFill>
                  <a:schemeClr val="accent2"/>
                </a:solidFill>
                <a:effectLst>
                  <a:outerShdw blurRad="38100" dist="38100" dir="2700000" algn="tl">
                    <a:srgbClr val="000000">
                      <a:alpha val="43137"/>
                    </a:srgbClr>
                  </a:outerShdw>
                </a:effectLst>
                <a:latin typeface="+mn-lt"/>
              </a:rPr>
              <a:t>Prayer is Christ’s Priority			</a:t>
            </a:r>
            <a:r>
              <a:rPr lang="en-US" sz="4800" b="1" dirty="0" smtClean="0">
                <a:ln w="3175">
                  <a:solidFill>
                    <a:schemeClr val="tx1"/>
                  </a:solidFill>
                </a:ln>
                <a:solidFill>
                  <a:schemeClr val="accent2"/>
                </a:solidFill>
                <a:effectLst>
                  <a:outerShdw blurRad="38100" dist="38100" dir="2700000" algn="tl">
                    <a:srgbClr val="000000">
                      <a:alpha val="43137"/>
                    </a:srgbClr>
                  </a:outerShdw>
                </a:effectLst>
                <a:latin typeface="+mn-lt"/>
              </a:rPr>
              <a:t> </a:t>
            </a:r>
            <a:r>
              <a:rPr lang="en-US" sz="4800" b="1" dirty="0" smtClean="0">
                <a:ln w="3175">
                  <a:solidFill>
                    <a:schemeClr val="tx1"/>
                  </a:solidFill>
                </a:ln>
                <a:solidFill>
                  <a:schemeClr val="accent2"/>
                </a:solidFill>
                <a:effectLst>
                  <a:outerShdw blurRad="38100" dist="38100" dir="2700000" algn="tl">
                    <a:srgbClr val="000000">
                      <a:alpha val="43137"/>
                    </a:srgbClr>
                  </a:outerShdw>
                </a:effectLst>
                <a:latin typeface="+mn-lt"/>
              </a:rPr>
              <a:t>for His Church</a:t>
            </a:r>
            <a:endParaRPr lang="en-US" sz="4000" b="1" dirty="0" smtClean="0">
              <a:ln w="3175" cap="sq">
                <a:solidFill>
                  <a:schemeClr val="tx1"/>
                </a:solidFill>
              </a:ln>
              <a:solidFill>
                <a:schemeClr val="accent2"/>
              </a:solidFill>
              <a:effectLst>
                <a:outerShdw blurRad="38100" dist="38100" dir="2700000" algn="tl">
                  <a:srgbClr val="000000">
                    <a:alpha val="43137"/>
                  </a:srgbClr>
                </a:outerShdw>
              </a:effectLst>
              <a:latin typeface="+mn-lt"/>
            </a:endParaRPr>
          </a:p>
          <a:p>
            <a:pPr lvl="6"/>
            <a:r>
              <a:rPr lang="en-US" sz="3200" b="1" dirty="0">
                <a:ln w="3175" cap="sq">
                  <a:solidFill>
                    <a:schemeClr val="tx1"/>
                  </a:solidFill>
                </a:ln>
                <a:solidFill>
                  <a:schemeClr val="bg1"/>
                </a:solidFill>
                <a:effectLst>
                  <a:outerShdw blurRad="38100" dist="38100" dir="2700000" algn="tl">
                    <a:srgbClr val="000000">
                      <a:alpha val="43137"/>
                    </a:srgbClr>
                  </a:outerShdw>
                </a:effectLst>
                <a:latin typeface="+mn-lt"/>
              </a:rPr>
              <a:t> </a:t>
            </a:r>
            <a:endParaRPr lang="en-US" sz="3200" b="1" dirty="0" smtClean="0">
              <a:ln w="3175" cap="sq">
                <a:solidFill>
                  <a:schemeClr val="tx1"/>
                </a:solidFill>
              </a:ln>
              <a:solidFill>
                <a:schemeClr val="bg1"/>
              </a:solidFill>
              <a:effectLst>
                <a:outerShdw blurRad="38100" dist="38100" dir="2700000" algn="tl">
                  <a:srgbClr val="000000">
                    <a:alpha val="43137"/>
                  </a:srgbClr>
                </a:outerShdw>
              </a:effectLst>
              <a:latin typeface="+mn-lt"/>
            </a:endParaRPr>
          </a:p>
          <a:p>
            <a:pPr lvl="6">
              <a:buFont typeface="Arial" pitchFamily="34" charset="0"/>
              <a:buChar char="•"/>
            </a:pPr>
            <a:r>
              <a:rPr lang="en-US" sz="3200" b="1" dirty="0" smtClean="0">
                <a:ln w="3175" cap="sq">
                  <a:solidFill>
                    <a:schemeClr val="tx1"/>
                  </a:solidFill>
                </a:ln>
                <a:solidFill>
                  <a:schemeClr val="bg1"/>
                </a:solidFill>
                <a:effectLst>
                  <a:outerShdw blurRad="38100" dist="38100" dir="2700000" algn="tl">
                    <a:srgbClr val="000000">
                      <a:alpha val="43137"/>
                    </a:srgbClr>
                  </a:outerShdw>
                </a:effectLst>
                <a:latin typeface="+mn-lt"/>
              </a:rPr>
              <a:t>Mark 11:17</a:t>
            </a:r>
          </a:p>
          <a:p>
            <a:pPr lvl="6"/>
            <a:r>
              <a:rPr lang="en-US" sz="3200" b="1" dirty="0" smtClean="0">
                <a:ln w="3175" cap="sq">
                  <a:solidFill>
                    <a:schemeClr val="tx1"/>
                  </a:solidFill>
                </a:ln>
                <a:solidFill>
                  <a:schemeClr val="bg1"/>
                </a:solidFill>
                <a:effectLst>
                  <a:outerShdw blurRad="38100" dist="38100" dir="2700000" algn="tl">
                    <a:srgbClr val="000000">
                      <a:alpha val="43137"/>
                    </a:srgbClr>
                  </a:outerShdw>
                </a:effectLst>
                <a:latin typeface="+mn-lt"/>
              </a:rPr>
              <a:t>“My house shall be called a house of prayer for all nations…”</a:t>
            </a:r>
            <a:endParaRPr lang="en-US" sz="3200" b="1" dirty="0" smtClean="0">
              <a:ln w="3175" cap="sq">
                <a:solidFill>
                  <a:schemeClr val="tx1"/>
                </a:solidFill>
              </a:ln>
              <a:solidFill>
                <a:schemeClr val="accent2"/>
              </a:solidFill>
              <a:effectLst>
                <a:outerShdw blurRad="38100" dist="38100" dir="2700000" algn="tl">
                  <a:srgbClr val="000000">
                    <a:alpha val="43137"/>
                  </a:srgbClr>
                </a:outerShdw>
              </a:effectLst>
              <a:latin typeface="+mn-lt"/>
            </a:endParaRPr>
          </a:p>
        </p:txBody>
      </p:sp>
      <p:sp>
        <p:nvSpPr>
          <p:cNvPr id="10" name="TextBox 9"/>
          <p:cNvSpPr txBox="1"/>
          <p:nvPr/>
        </p:nvSpPr>
        <p:spPr>
          <a:xfrm>
            <a:off x="562708" y="407963"/>
            <a:ext cx="8117058" cy="1015663"/>
          </a:xfrm>
          <a:prstGeom prst="rect">
            <a:avLst/>
          </a:prstGeom>
          <a:noFill/>
          <a:ln>
            <a:noFill/>
          </a:ln>
        </p:spPr>
        <p:txBody>
          <a:bodyPr wrap="square" rtlCol="0">
            <a:spAutoFit/>
          </a:bodyPr>
          <a:lstStyle/>
          <a:p>
            <a:pPr algn="ctr"/>
            <a:r>
              <a:rPr lang="en-US" sz="6000" dirty="0" smtClean="0">
                <a:ln w="3175">
                  <a:solidFill>
                    <a:schemeClr val="tx1"/>
                  </a:solidFill>
                </a:ln>
                <a:solidFill>
                  <a:schemeClr val="accent2"/>
                </a:solidFill>
                <a:effectLst>
                  <a:outerShdw blurRad="38100" dist="38100" dir="2700000" algn="tl">
                    <a:srgbClr val="000000">
                      <a:alpha val="43137"/>
                    </a:srgbClr>
                  </a:outerShdw>
                </a:effectLst>
                <a:latin typeface="+mj-lt"/>
              </a:rPr>
              <a:t>A Call to Prayer</a:t>
            </a:r>
            <a:endParaRPr lang="en-US" sz="6000" dirty="0">
              <a:ln w="3175">
                <a:solidFill>
                  <a:schemeClr val="tx1"/>
                </a:solidFill>
              </a:ln>
              <a:solidFill>
                <a:schemeClr val="accent2"/>
              </a:solidFill>
              <a:effectLst>
                <a:outerShdw blurRad="38100" dist="38100" dir="2700000" algn="tl">
                  <a:srgbClr val="000000">
                    <a:alpha val="43137"/>
                  </a:srgbClr>
                </a:outerShdw>
              </a:effectLst>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descr="photo_489_20090413"/>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8" name="TextBox 7"/>
          <p:cNvSpPr txBox="1"/>
          <p:nvPr/>
        </p:nvSpPr>
        <p:spPr>
          <a:xfrm>
            <a:off x="745581" y="1645918"/>
            <a:ext cx="8088930" cy="3046988"/>
          </a:xfrm>
          <a:prstGeom prst="rect">
            <a:avLst/>
          </a:prstGeom>
          <a:noFill/>
        </p:spPr>
        <p:txBody>
          <a:bodyPr wrap="square" rtlCol="0">
            <a:spAutoFit/>
          </a:bodyPr>
          <a:lstStyle/>
          <a:p>
            <a:r>
              <a:rPr lang="en-US" sz="4800" b="1" dirty="0" smtClean="0">
                <a:ln w="3175">
                  <a:solidFill>
                    <a:schemeClr val="tx1"/>
                  </a:solidFill>
                </a:ln>
                <a:solidFill>
                  <a:schemeClr val="accent2"/>
                </a:solidFill>
                <a:effectLst>
                  <a:outerShdw blurRad="38100" dist="38100" dir="2700000" algn="tl">
                    <a:srgbClr val="000000">
                      <a:alpha val="43137"/>
                    </a:srgbClr>
                  </a:outerShdw>
                </a:effectLst>
                <a:latin typeface="+mn-lt"/>
              </a:rPr>
              <a:t>Prayer is Christ’s Priority				</a:t>
            </a:r>
            <a:r>
              <a:rPr lang="en-US" sz="4800" b="1" dirty="0" smtClean="0">
                <a:ln w="3175">
                  <a:solidFill>
                    <a:schemeClr val="tx1"/>
                  </a:solidFill>
                </a:ln>
                <a:solidFill>
                  <a:schemeClr val="accent2"/>
                </a:solidFill>
                <a:effectLst>
                  <a:outerShdw blurRad="38100" dist="38100" dir="2700000" algn="tl">
                    <a:srgbClr val="000000">
                      <a:alpha val="43137"/>
                    </a:srgbClr>
                  </a:outerShdw>
                </a:effectLst>
                <a:latin typeface="+mn-lt"/>
              </a:rPr>
              <a:t>for </a:t>
            </a:r>
            <a:r>
              <a:rPr lang="en-US" sz="4800" b="1" dirty="0" smtClean="0">
                <a:ln w="3175">
                  <a:solidFill>
                    <a:schemeClr val="tx1"/>
                  </a:solidFill>
                </a:ln>
                <a:solidFill>
                  <a:schemeClr val="accent2"/>
                </a:solidFill>
                <a:effectLst>
                  <a:outerShdw blurRad="38100" dist="38100" dir="2700000" algn="tl">
                    <a:srgbClr val="000000">
                      <a:alpha val="43137"/>
                    </a:srgbClr>
                  </a:outerShdw>
                </a:effectLst>
                <a:latin typeface="+mn-lt"/>
              </a:rPr>
              <a:t>His Church</a:t>
            </a:r>
            <a:endParaRPr lang="en-US" sz="4000" b="1" dirty="0" smtClean="0">
              <a:ln w="3175" cap="sq">
                <a:solidFill>
                  <a:schemeClr val="tx1"/>
                </a:solidFill>
              </a:ln>
              <a:solidFill>
                <a:schemeClr val="accent2"/>
              </a:solidFill>
              <a:effectLst>
                <a:outerShdw blurRad="38100" dist="38100" dir="2700000" algn="tl">
                  <a:srgbClr val="000000">
                    <a:alpha val="43137"/>
                  </a:srgbClr>
                </a:outerShdw>
              </a:effectLst>
              <a:latin typeface="+mn-lt"/>
            </a:endParaRPr>
          </a:p>
          <a:p>
            <a:pPr lvl="6"/>
            <a:r>
              <a:rPr lang="en-US" sz="3200" b="1" dirty="0">
                <a:ln w="3175" cap="sq">
                  <a:solidFill>
                    <a:schemeClr val="tx1"/>
                  </a:solidFill>
                </a:ln>
                <a:solidFill>
                  <a:schemeClr val="bg1"/>
                </a:solidFill>
                <a:effectLst>
                  <a:outerShdw blurRad="38100" dist="38100" dir="2700000" algn="tl">
                    <a:srgbClr val="000000">
                      <a:alpha val="43137"/>
                    </a:srgbClr>
                  </a:outerShdw>
                </a:effectLst>
                <a:latin typeface="+mn-lt"/>
              </a:rPr>
              <a:t> </a:t>
            </a:r>
            <a:endParaRPr lang="en-US" sz="3200" b="1" dirty="0" smtClean="0">
              <a:ln w="3175" cap="sq">
                <a:solidFill>
                  <a:schemeClr val="tx1"/>
                </a:solidFill>
              </a:ln>
              <a:solidFill>
                <a:schemeClr val="bg1"/>
              </a:solidFill>
              <a:effectLst>
                <a:outerShdw blurRad="38100" dist="38100" dir="2700000" algn="tl">
                  <a:srgbClr val="000000">
                    <a:alpha val="43137"/>
                  </a:srgbClr>
                </a:outerShdw>
              </a:effectLst>
              <a:latin typeface="+mn-lt"/>
            </a:endParaRPr>
          </a:p>
          <a:p>
            <a:pPr lvl="6">
              <a:buFont typeface="Arial" pitchFamily="34" charset="0"/>
              <a:buChar char="•"/>
            </a:pPr>
            <a:r>
              <a:rPr lang="en-US" sz="3200" b="1" dirty="0" smtClean="0">
                <a:ln w="3175" cap="sq">
                  <a:solidFill>
                    <a:schemeClr val="tx1"/>
                  </a:solidFill>
                </a:ln>
                <a:solidFill>
                  <a:schemeClr val="bg1"/>
                </a:solidFill>
                <a:effectLst>
                  <a:outerShdw blurRad="38100" dist="38100" dir="2700000" algn="tl">
                    <a:srgbClr val="000000">
                      <a:alpha val="43137"/>
                    </a:srgbClr>
                  </a:outerShdw>
                </a:effectLst>
                <a:latin typeface="+mn-lt"/>
              </a:rPr>
              <a:t> How are we known in the	community?</a:t>
            </a:r>
            <a:endParaRPr lang="en-US" sz="3200" b="1" dirty="0" smtClean="0">
              <a:ln w="3175" cap="sq">
                <a:solidFill>
                  <a:schemeClr val="tx1"/>
                </a:solidFill>
              </a:ln>
              <a:solidFill>
                <a:schemeClr val="accent2"/>
              </a:solidFill>
              <a:effectLst>
                <a:outerShdw blurRad="38100" dist="38100" dir="2700000" algn="tl">
                  <a:srgbClr val="000000">
                    <a:alpha val="43137"/>
                  </a:srgbClr>
                </a:outerShdw>
              </a:effectLst>
              <a:latin typeface="+mn-lt"/>
            </a:endParaRPr>
          </a:p>
        </p:txBody>
      </p:sp>
      <p:sp>
        <p:nvSpPr>
          <p:cNvPr id="10" name="TextBox 9"/>
          <p:cNvSpPr txBox="1"/>
          <p:nvPr/>
        </p:nvSpPr>
        <p:spPr>
          <a:xfrm>
            <a:off x="562708" y="407963"/>
            <a:ext cx="8117058" cy="1015663"/>
          </a:xfrm>
          <a:prstGeom prst="rect">
            <a:avLst/>
          </a:prstGeom>
          <a:noFill/>
          <a:ln>
            <a:noFill/>
          </a:ln>
        </p:spPr>
        <p:txBody>
          <a:bodyPr wrap="square" rtlCol="0">
            <a:spAutoFit/>
          </a:bodyPr>
          <a:lstStyle/>
          <a:p>
            <a:pPr algn="ctr"/>
            <a:r>
              <a:rPr lang="en-US" sz="6000" dirty="0" smtClean="0">
                <a:ln w="3175">
                  <a:solidFill>
                    <a:schemeClr val="tx1"/>
                  </a:solidFill>
                </a:ln>
                <a:solidFill>
                  <a:schemeClr val="accent2"/>
                </a:solidFill>
                <a:effectLst>
                  <a:outerShdw blurRad="38100" dist="38100" dir="2700000" algn="tl">
                    <a:srgbClr val="000000">
                      <a:alpha val="43137"/>
                    </a:srgbClr>
                  </a:outerShdw>
                </a:effectLst>
                <a:latin typeface="+mj-lt"/>
              </a:rPr>
              <a:t>A Call to Prayer</a:t>
            </a:r>
            <a:endParaRPr lang="en-US" sz="6000" dirty="0">
              <a:ln w="3175">
                <a:solidFill>
                  <a:schemeClr val="tx1"/>
                </a:solidFill>
              </a:ln>
              <a:solidFill>
                <a:schemeClr val="accent2"/>
              </a:solidFill>
              <a:effectLst>
                <a:outerShdw blurRad="38100" dist="38100" dir="2700000" algn="tl">
                  <a:srgbClr val="000000">
                    <a:alpha val="43137"/>
                  </a:srgbClr>
                </a:outerShdw>
              </a:effectLst>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photo_443_20090413"/>
          <p:cNvPicPr>
            <a:picLocks noChangeAspect="1" noChangeArrowheads="1"/>
          </p:cNvPicPr>
          <p:nvPr/>
        </p:nvPicPr>
        <p:blipFill>
          <a:blip r:embed="rId3" cstate="print"/>
          <a:srcRect/>
          <a:stretch>
            <a:fillRect/>
          </a:stretch>
        </p:blipFill>
        <p:spPr bwMode="auto">
          <a:xfrm>
            <a:off x="0" y="-1588"/>
            <a:ext cx="9144000" cy="6859588"/>
          </a:xfrm>
          <a:prstGeom prst="rect">
            <a:avLst/>
          </a:prstGeom>
          <a:noFill/>
        </p:spPr>
      </p:pic>
      <p:sp>
        <p:nvSpPr>
          <p:cNvPr id="10" name="TextBox 9"/>
          <p:cNvSpPr txBox="1"/>
          <p:nvPr/>
        </p:nvSpPr>
        <p:spPr>
          <a:xfrm>
            <a:off x="562708" y="407963"/>
            <a:ext cx="8117058" cy="1015663"/>
          </a:xfrm>
          <a:prstGeom prst="rect">
            <a:avLst/>
          </a:prstGeom>
          <a:noFill/>
          <a:ln>
            <a:noFill/>
          </a:ln>
        </p:spPr>
        <p:txBody>
          <a:bodyPr wrap="square" rtlCol="0">
            <a:spAutoFit/>
          </a:bodyPr>
          <a:lstStyle/>
          <a:p>
            <a:pPr algn="ctr"/>
            <a:r>
              <a:rPr lang="en-US" sz="6000" dirty="0" smtClean="0">
                <a:ln w="3175">
                  <a:solidFill>
                    <a:schemeClr val="tx1"/>
                  </a:solidFill>
                </a:ln>
                <a:solidFill>
                  <a:schemeClr val="bg1"/>
                </a:solidFill>
                <a:effectLst>
                  <a:outerShdw blurRad="38100" dist="38100" dir="2700000" algn="tl">
                    <a:srgbClr val="000000">
                      <a:alpha val="43137"/>
                    </a:srgbClr>
                  </a:outerShdw>
                </a:effectLst>
                <a:latin typeface="+mj-lt"/>
              </a:rPr>
              <a:t>A Call to Prayer</a:t>
            </a:r>
            <a:endParaRPr lang="en-US" sz="6000" dirty="0">
              <a:ln w="3175">
                <a:solidFill>
                  <a:schemeClr val="tx1"/>
                </a:solidFill>
              </a:ln>
              <a:solidFill>
                <a:schemeClr val="bg1"/>
              </a:solidFill>
              <a:effectLst>
                <a:outerShdw blurRad="38100" dist="38100" dir="2700000" algn="tl">
                  <a:srgbClr val="000000">
                    <a:alpha val="43137"/>
                  </a:srgbClr>
                </a:outerShdw>
              </a:effectLst>
              <a:latin typeface="+mj-lt"/>
            </a:endParaRPr>
          </a:p>
        </p:txBody>
      </p:sp>
      <p:sp>
        <p:nvSpPr>
          <p:cNvPr id="11" name="TextBox 10"/>
          <p:cNvSpPr txBox="1"/>
          <p:nvPr/>
        </p:nvSpPr>
        <p:spPr>
          <a:xfrm>
            <a:off x="745581" y="1645918"/>
            <a:ext cx="8088930" cy="5016758"/>
          </a:xfrm>
          <a:prstGeom prst="rect">
            <a:avLst/>
          </a:prstGeom>
          <a:noFill/>
        </p:spPr>
        <p:txBody>
          <a:bodyPr wrap="square" rtlCol="0">
            <a:spAutoFit/>
          </a:bodyPr>
          <a:lstStyle/>
          <a:p>
            <a:r>
              <a:rPr lang="en-US" sz="4800" b="1" dirty="0" smtClean="0">
                <a:ln w="3175">
                  <a:solidFill>
                    <a:schemeClr val="tx1"/>
                  </a:solidFill>
                </a:ln>
                <a:solidFill>
                  <a:schemeClr val="accent2">
                    <a:lumMod val="75000"/>
                  </a:schemeClr>
                </a:solidFill>
                <a:effectLst>
                  <a:outerShdw blurRad="38100" dist="38100" dir="2700000" algn="tl">
                    <a:srgbClr val="000000">
                      <a:alpha val="43137"/>
                    </a:srgbClr>
                  </a:outerShdw>
                </a:effectLst>
                <a:latin typeface="+mn-lt"/>
              </a:rPr>
              <a:t>Prayer together is 			Priority for the					Church</a:t>
            </a:r>
          </a:p>
          <a:p>
            <a:endParaRPr lang="en-US" sz="4800" b="1" dirty="0" smtClean="0">
              <a:ln w="3175">
                <a:solidFill>
                  <a:schemeClr val="tx1"/>
                </a:solidFill>
              </a:ln>
              <a:solidFill>
                <a:schemeClr val="accent2">
                  <a:lumMod val="75000"/>
                </a:schemeClr>
              </a:solidFill>
              <a:effectLst>
                <a:outerShdw blurRad="38100" dist="38100" dir="2700000" algn="tl">
                  <a:srgbClr val="000000">
                    <a:alpha val="43137"/>
                  </a:srgbClr>
                </a:outerShdw>
              </a:effectLst>
              <a:latin typeface="+mn-lt"/>
            </a:endParaRPr>
          </a:p>
          <a:p>
            <a:r>
              <a:rPr lang="en-US" sz="3200" b="1" dirty="0" smtClean="0">
                <a:ln w="3175">
                  <a:solidFill>
                    <a:schemeClr val="tx1"/>
                  </a:solidFill>
                </a:ln>
                <a:solidFill>
                  <a:schemeClr val="accent2">
                    <a:lumMod val="75000"/>
                  </a:schemeClr>
                </a:solidFill>
                <a:effectLst>
                  <a:outerShdw blurRad="38100" dist="38100" dir="2700000" algn="tl">
                    <a:srgbClr val="000000">
                      <a:alpha val="43137"/>
                    </a:srgbClr>
                  </a:outerShdw>
                </a:effectLst>
                <a:latin typeface="+mn-lt"/>
              </a:rPr>
              <a:t>	Acts 6:4 “We will give 			ourselves continually to 		prayer and the ministry 			of the word.”</a:t>
            </a:r>
            <a:endParaRPr lang="en-US" sz="3200" b="1" dirty="0" smtClean="0">
              <a:ln w="3175" cap="sq">
                <a:solidFill>
                  <a:schemeClr val="tx1"/>
                </a:solidFill>
              </a:ln>
              <a:solidFill>
                <a:schemeClr val="accent2">
                  <a:lumMod val="75000"/>
                </a:schemeClr>
              </a:solidFill>
              <a:effectLst>
                <a:outerShdw blurRad="38100" dist="38100" dir="2700000" algn="tl">
                  <a:srgbClr val="000000">
                    <a:alpha val="43137"/>
                  </a:srgbClr>
                </a:outerShdw>
              </a:effectLst>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photo_443_20090413"/>
          <p:cNvPicPr>
            <a:picLocks noChangeAspect="1" noChangeArrowheads="1"/>
          </p:cNvPicPr>
          <p:nvPr/>
        </p:nvPicPr>
        <p:blipFill>
          <a:blip r:embed="rId3" cstate="print"/>
          <a:srcRect/>
          <a:stretch>
            <a:fillRect/>
          </a:stretch>
        </p:blipFill>
        <p:spPr bwMode="auto">
          <a:xfrm>
            <a:off x="0" y="-1588"/>
            <a:ext cx="9144000" cy="6859588"/>
          </a:xfrm>
          <a:prstGeom prst="rect">
            <a:avLst/>
          </a:prstGeom>
          <a:noFill/>
        </p:spPr>
      </p:pic>
      <p:sp>
        <p:nvSpPr>
          <p:cNvPr id="10" name="TextBox 9"/>
          <p:cNvSpPr txBox="1"/>
          <p:nvPr/>
        </p:nvSpPr>
        <p:spPr>
          <a:xfrm>
            <a:off x="562708" y="407963"/>
            <a:ext cx="8117058" cy="1015663"/>
          </a:xfrm>
          <a:prstGeom prst="rect">
            <a:avLst/>
          </a:prstGeom>
          <a:noFill/>
          <a:ln>
            <a:noFill/>
          </a:ln>
        </p:spPr>
        <p:txBody>
          <a:bodyPr wrap="square" rtlCol="0">
            <a:spAutoFit/>
          </a:bodyPr>
          <a:lstStyle/>
          <a:p>
            <a:pPr algn="ctr"/>
            <a:r>
              <a:rPr lang="en-US" sz="6000" dirty="0" smtClean="0">
                <a:ln w="3175">
                  <a:solidFill>
                    <a:schemeClr val="tx1"/>
                  </a:solidFill>
                </a:ln>
                <a:solidFill>
                  <a:schemeClr val="bg1"/>
                </a:solidFill>
                <a:effectLst>
                  <a:outerShdw blurRad="38100" dist="38100" dir="2700000" algn="tl">
                    <a:srgbClr val="000000">
                      <a:alpha val="43137"/>
                    </a:srgbClr>
                  </a:outerShdw>
                </a:effectLst>
                <a:latin typeface="+mj-lt"/>
              </a:rPr>
              <a:t>A Call to Prayer</a:t>
            </a:r>
            <a:endParaRPr lang="en-US" sz="6000" dirty="0">
              <a:ln w="3175">
                <a:solidFill>
                  <a:schemeClr val="tx1"/>
                </a:solidFill>
              </a:ln>
              <a:solidFill>
                <a:schemeClr val="bg1"/>
              </a:solidFill>
              <a:effectLst>
                <a:outerShdw blurRad="38100" dist="38100" dir="2700000" algn="tl">
                  <a:srgbClr val="000000">
                    <a:alpha val="43137"/>
                  </a:srgbClr>
                </a:outerShdw>
              </a:effectLst>
              <a:latin typeface="+mj-lt"/>
            </a:endParaRPr>
          </a:p>
        </p:txBody>
      </p:sp>
      <p:sp>
        <p:nvSpPr>
          <p:cNvPr id="11" name="TextBox 10"/>
          <p:cNvSpPr txBox="1"/>
          <p:nvPr/>
        </p:nvSpPr>
        <p:spPr>
          <a:xfrm>
            <a:off x="745581" y="1645918"/>
            <a:ext cx="8088930" cy="4708981"/>
          </a:xfrm>
          <a:prstGeom prst="rect">
            <a:avLst/>
          </a:prstGeom>
          <a:noFill/>
        </p:spPr>
        <p:txBody>
          <a:bodyPr wrap="square" rtlCol="0">
            <a:spAutoFit/>
          </a:bodyPr>
          <a:lstStyle/>
          <a:p>
            <a:r>
              <a:rPr lang="en-US" sz="4800" b="1" dirty="0" smtClean="0">
                <a:ln w="3175">
                  <a:solidFill>
                    <a:schemeClr val="tx1"/>
                  </a:solidFill>
                </a:ln>
                <a:solidFill>
                  <a:schemeClr val="accent2">
                    <a:lumMod val="75000"/>
                  </a:schemeClr>
                </a:solidFill>
                <a:effectLst>
                  <a:outerShdw blurRad="38100" dist="38100" dir="2700000" algn="tl">
                    <a:srgbClr val="000000">
                      <a:alpha val="43137"/>
                    </a:srgbClr>
                  </a:outerShdw>
                </a:effectLst>
                <a:latin typeface="+mn-lt"/>
              </a:rPr>
              <a:t>Prayer together is 			Priority for the					Church</a:t>
            </a:r>
          </a:p>
          <a:p>
            <a:r>
              <a:rPr lang="en-US" sz="3200" b="1" dirty="0" smtClean="0">
                <a:ln w="3175">
                  <a:solidFill>
                    <a:schemeClr val="tx1"/>
                  </a:solidFill>
                </a:ln>
                <a:solidFill>
                  <a:schemeClr val="accent2">
                    <a:lumMod val="75000"/>
                  </a:schemeClr>
                </a:solidFill>
                <a:effectLst>
                  <a:outerShdw blurRad="38100" dist="38100" dir="2700000" algn="tl">
                    <a:srgbClr val="000000">
                      <a:alpha val="43137"/>
                    </a:srgbClr>
                  </a:outerShdw>
                </a:effectLst>
                <a:latin typeface="+mn-lt"/>
              </a:rPr>
              <a:t>	</a:t>
            </a:r>
          </a:p>
          <a:p>
            <a:r>
              <a:rPr lang="en-US" sz="3200" b="1" dirty="0" smtClean="0">
                <a:ln w="3175">
                  <a:solidFill>
                    <a:schemeClr val="tx1"/>
                  </a:solidFill>
                </a:ln>
                <a:solidFill>
                  <a:schemeClr val="accent2">
                    <a:lumMod val="75000"/>
                  </a:schemeClr>
                </a:solidFill>
                <a:effectLst>
                  <a:outerShdw blurRad="38100" dist="38100" dir="2700000" algn="tl">
                    <a:srgbClr val="000000">
                      <a:alpha val="43137"/>
                    </a:srgbClr>
                  </a:outerShdw>
                </a:effectLst>
                <a:latin typeface="+mn-lt"/>
              </a:rPr>
              <a:t>	“The greatest workings of</a:t>
            </a:r>
          </a:p>
          <a:p>
            <a:r>
              <a:rPr lang="en-US" sz="3200" b="1" dirty="0" smtClean="0">
                <a:ln w="3175">
                  <a:solidFill>
                    <a:schemeClr val="tx1"/>
                  </a:solidFill>
                </a:ln>
                <a:solidFill>
                  <a:schemeClr val="accent2">
                    <a:lumMod val="75000"/>
                  </a:schemeClr>
                </a:solidFill>
                <a:effectLst>
                  <a:outerShdw blurRad="38100" dist="38100" dir="2700000" algn="tl">
                    <a:srgbClr val="000000">
                      <a:alpha val="43137"/>
                    </a:srgbClr>
                  </a:outerShdw>
                </a:effectLst>
                <a:latin typeface="+mn-lt"/>
              </a:rPr>
              <a:t>	God come by corporate</a:t>
            </a:r>
          </a:p>
          <a:p>
            <a:r>
              <a:rPr lang="en-US" sz="3200" b="1" dirty="0" smtClean="0">
                <a:ln w="3175">
                  <a:solidFill>
                    <a:schemeClr val="tx1"/>
                  </a:solidFill>
                </a:ln>
                <a:solidFill>
                  <a:schemeClr val="accent2">
                    <a:lumMod val="75000"/>
                  </a:schemeClr>
                </a:solidFill>
                <a:effectLst>
                  <a:outerShdw blurRad="38100" dist="38100" dir="2700000" algn="tl">
                    <a:srgbClr val="000000">
                      <a:alpha val="43137"/>
                    </a:srgbClr>
                  </a:outerShdw>
                </a:effectLst>
                <a:latin typeface="+mn-lt"/>
              </a:rPr>
              <a:t>	prayer…     </a:t>
            </a:r>
          </a:p>
          <a:p>
            <a:pPr lvl="6">
              <a:buFont typeface="Arial" pitchFamily="34" charset="0"/>
              <a:buChar char="•"/>
            </a:pPr>
            <a:r>
              <a:rPr lang="en-US" sz="2800" b="1" dirty="0" smtClean="0">
                <a:ln w="3175">
                  <a:solidFill>
                    <a:schemeClr val="tx1"/>
                  </a:solidFill>
                </a:ln>
                <a:solidFill>
                  <a:schemeClr val="accent2">
                    <a:lumMod val="75000"/>
                  </a:schemeClr>
                </a:solidFill>
                <a:effectLst>
                  <a:outerShdw blurRad="38100" dist="38100" dir="2700000" algn="tl">
                    <a:srgbClr val="000000">
                      <a:alpha val="43137"/>
                    </a:srgbClr>
                  </a:outerShdw>
                </a:effectLst>
                <a:latin typeface="+mn-lt"/>
              </a:rPr>
              <a:t>John Franklin</a:t>
            </a:r>
            <a:endParaRPr lang="en-US" sz="2800" b="1" dirty="0" smtClean="0">
              <a:ln w="3175" cap="sq">
                <a:solidFill>
                  <a:schemeClr val="tx1"/>
                </a:solidFill>
              </a:ln>
              <a:solidFill>
                <a:schemeClr val="accent2">
                  <a:lumMod val="75000"/>
                </a:schemeClr>
              </a:solidFill>
              <a:effectLst>
                <a:outerShdw blurRad="38100" dist="38100" dir="2700000" algn="tl">
                  <a:srgbClr val="000000">
                    <a:alpha val="43137"/>
                  </a:srgbClr>
                </a:outerShdw>
              </a:effectLst>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number: 10167742"/>
          <p:cNvPicPr>
            <a:picLocks noChangeAspect="1" noChangeArrowheads="1"/>
          </p:cNvPicPr>
          <p:nvPr/>
        </p:nvPicPr>
        <p:blipFill>
          <a:blip r:embed="rId3" cstate="print"/>
          <a:srcRect l="10117" r="11366" b="10095"/>
          <a:stretch>
            <a:fillRect/>
          </a:stretch>
        </p:blipFill>
        <p:spPr bwMode="auto">
          <a:xfrm>
            <a:off x="0" y="0"/>
            <a:ext cx="9144000" cy="6888163"/>
          </a:xfrm>
          <a:prstGeom prst="rect">
            <a:avLst/>
          </a:prstGeom>
          <a:noFill/>
        </p:spPr>
      </p:pic>
      <p:sp>
        <p:nvSpPr>
          <p:cNvPr id="8" name="TextBox 7"/>
          <p:cNvSpPr txBox="1"/>
          <p:nvPr/>
        </p:nvSpPr>
        <p:spPr>
          <a:xfrm>
            <a:off x="562708" y="407963"/>
            <a:ext cx="8117058" cy="1015663"/>
          </a:xfrm>
          <a:prstGeom prst="rect">
            <a:avLst/>
          </a:prstGeom>
          <a:noFill/>
          <a:ln>
            <a:noFill/>
          </a:ln>
        </p:spPr>
        <p:txBody>
          <a:bodyPr wrap="square" rtlCol="0">
            <a:spAutoFit/>
          </a:bodyPr>
          <a:lstStyle/>
          <a:p>
            <a:pPr algn="ctr"/>
            <a:r>
              <a:rPr lang="en-US" sz="6000" dirty="0" smtClean="0">
                <a:ln w="3175">
                  <a:solidFill>
                    <a:schemeClr val="tx1"/>
                  </a:solidFill>
                </a:ln>
                <a:solidFill>
                  <a:srgbClr val="FFFFFF"/>
                </a:solidFill>
                <a:effectLst>
                  <a:outerShdw blurRad="38100" dist="38100" dir="2700000" algn="tl">
                    <a:srgbClr val="000000">
                      <a:alpha val="43137"/>
                    </a:srgbClr>
                  </a:outerShdw>
                </a:effectLst>
                <a:latin typeface="+mj-lt"/>
              </a:rPr>
              <a:t>A Call to Prayer</a:t>
            </a:r>
            <a:endParaRPr lang="en-US" sz="6000" dirty="0">
              <a:ln w="3175">
                <a:solidFill>
                  <a:schemeClr val="tx1"/>
                </a:solidFill>
              </a:ln>
              <a:solidFill>
                <a:srgbClr val="FFFFFF"/>
              </a:solidFill>
              <a:effectLst>
                <a:outerShdw blurRad="38100" dist="38100" dir="2700000" algn="tl">
                  <a:srgbClr val="000000">
                    <a:alpha val="43137"/>
                  </a:srgbClr>
                </a:outerShdw>
              </a:effectLst>
              <a:latin typeface="+mj-lt"/>
            </a:endParaRPr>
          </a:p>
        </p:txBody>
      </p:sp>
      <p:sp>
        <p:nvSpPr>
          <p:cNvPr id="3" name="Content Placeholder 2"/>
          <p:cNvSpPr>
            <a:spLocks noGrp="1"/>
          </p:cNvSpPr>
          <p:nvPr>
            <p:ph idx="1"/>
          </p:nvPr>
        </p:nvSpPr>
        <p:spPr>
          <a:xfrm>
            <a:off x="1143000" y="1600200"/>
            <a:ext cx="7543800" cy="4525963"/>
          </a:xfrm>
        </p:spPr>
        <p:txBody>
          <a:bodyPr/>
          <a:lstStyle/>
          <a:p>
            <a:pPr algn="r"/>
            <a:r>
              <a:rPr lang="en-US" sz="4800" b="1" dirty="0" smtClean="0">
                <a:ln w="25400">
                  <a:solidFill>
                    <a:srgbClr val="A50021"/>
                  </a:solidFill>
                </a:ln>
                <a:solidFill>
                  <a:srgbClr val="FFFFFF"/>
                </a:solidFill>
              </a:rPr>
              <a:t>Change?</a:t>
            </a:r>
          </a:p>
          <a:p>
            <a:pPr algn="r"/>
            <a:endParaRPr lang="en-US" sz="4800" b="1" dirty="0">
              <a:ln w="25400">
                <a:solidFill>
                  <a:srgbClr val="A50021"/>
                </a:solidFill>
              </a:ln>
              <a:solidFill>
                <a:srgbClr val="FFFFFF"/>
              </a:solidFill>
            </a:endParaRPr>
          </a:p>
          <a:p>
            <a:pPr algn="r"/>
            <a:r>
              <a:rPr lang="en-US" sz="4800" b="1" dirty="0" smtClean="0">
                <a:ln w="25400">
                  <a:solidFill>
                    <a:srgbClr val="A50021"/>
                  </a:solidFill>
                </a:ln>
                <a:solidFill>
                  <a:srgbClr val="FFFFFF"/>
                </a:solidFill>
              </a:rPr>
              <a:t>New ideas?</a:t>
            </a:r>
          </a:p>
          <a:p>
            <a:pPr algn="r"/>
            <a:endParaRPr lang="en-US" sz="4800" b="1" dirty="0">
              <a:ln w="25400">
                <a:solidFill>
                  <a:srgbClr val="A50021"/>
                </a:solidFill>
              </a:ln>
              <a:solidFill>
                <a:srgbClr val="FFFFFF"/>
              </a:solidFill>
            </a:endParaRPr>
          </a:p>
          <a:p>
            <a:pPr algn="r"/>
            <a:r>
              <a:rPr lang="en-US" sz="4800" b="1" dirty="0" smtClean="0">
                <a:ln w="25400">
                  <a:solidFill>
                    <a:srgbClr val="A50021"/>
                  </a:solidFill>
                </a:ln>
                <a:solidFill>
                  <a:srgbClr val="FFFFFF"/>
                </a:solidFill>
              </a:rPr>
              <a:t>Unity?</a:t>
            </a:r>
            <a:endParaRPr lang="en-US" sz="4800" b="1" dirty="0">
              <a:ln w="25400">
                <a:solidFill>
                  <a:srgbClr val="A50021"/>
                </a:solidFill>
              </a:ln>
              <a:solidFill>
                <a:srgbClr val="FFFFF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Bauhaus 93"/>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573</TotalTime>
  <Words>710</Words>
  <Application>Microsoft Macintosh PowerPoint</Application>
  <PresentationFormat>On-screen Show (4:3)</PresentationFormat>
  <Paragraphs>199</Paragraphs>
  <Slides>26</Slides>
  <Notes>22</Notes>
  <HiddenSlides>1</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Default Design</vt:lpstr>
      <vt:lpstr>PRAY Ohio!</vt:lpstr>
      <vt:lpstr>PRAY Ohio!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PRAY Ohio 2014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Convention of Baptists in Ohio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Prayer Meeting</dc:title>
  <dc:creator>Steve Hopkins</dc:creator>
  <cp:lastModifiedBy>Steve Hopkins</cp:lastModifiedBy>
  <cp:revision>37</cp:revision>
  <dcterms:created xsi:type="dcterms:W3CDTF">2009-09-21T13:25:01Z</dcterms:created>
  <dcterms:modified xsi:type="dcterms:W3CDTF">2014-02-21T20:13:56Z</dcterms:modified>
</cp:coreProperties>
</file>